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7" r:id="rId1"/>
  </p:sldMasterIdLst>
  <p:notesMasterIdLst>
    <p:notesMasterId r:id="rId25"/>
  </p:notesMasterIdLst>
  <p:sldIdLst>
    <p:sldId id="3153" r:id="rId2"/>
    <p:sldId id="3152" r:id="rId3"/>
    <p:sldId id="3154" r:id="rId4"/>
    <p:sldId id="3155" r:id="rId5"/>
    <p:sldId id="3199" r:id="rId6"/>
    <p:sldId id="3157" r:id="rId7"/>
    <p:sldId id="3200" r:id="rId8"/>
    <p:sldId id="3178" r:id="rId9"/>
    <p:sldId id="3179" r:id="rId10"/>
    <p:sldId id="3201" r:id="rId11"/>
    <p:sldId id="3180" r:id="rId12"/>
    <p:sldId id="3181" r:id="rId13"/>
    <p:sldId id="3182" r:id="rId14"/>
    <p:sldId id="3183" r:id="rId15"/>
    <p:sldId id="3184" r:id="rId16"/>
    <p:sldId id="3185" r:id="rId17"/>
    <p:sldId id="3186" r:id="rId18"/>
    <p:sldId id="3187" r:id="rId19"/>
    <p:sldId id="3188" r:id="rId20"/>
    <p:sldId id="3189" r:id="rId21"/>
    <p:sldId id="3202" r:id="rId22"/>
    <p:sldId id="3203" r:id="rId23"/>
    <p:sldId id="3204" r:id="rId24"/>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12" userDrawn="1">
          <p15:clr>
            <a:srgbClr val="A4A3A4"/>
          </p15:clr>
        </p15:guide>
        <p15:guide id="2" pos="14830" userDrawn="1">
          <p15:clr>
            <a:srgbClr val="A4A3A4"/>
          </p15:clr>
        </p15:guide>
        <p15:guide id="3" pos="526" userDrawn="1">
          <p15:clr>
            <a:srgbClr val="A4A3A4"/>
          </p15:clr>
        </p15:guide>
        <p15:guide id="5" orient="horz" pos="528" userDrawn="1">
          <p15:clr>
            <a:srgbClr val="A4A3A4"/>
          </p15:clr>
        </p15:guide>
        <p15:guide id="41" pos="7678" userDrawn="1">
          <p15:clr>
            <a:srgbClr val="A4A3A4"/>
          </p15:clr>
        </p15:guide>
        <p15:guide id="46" orient="horz" pos="434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EFF1FA"/>
    <a:srgbClr val="B8B8B8"/>
    <a:srgbClr val="54AEC9"/>
    <a:srgbClr val="06919A"/>
    <a:srgbClr val="242C35"/>
    <a:srgbClr val="566A86"/>
    <a:srgbClr val="525252"/>
    <a:srgbClr val="0E80C9"/>
    <a:srgbClr val="414E5E"/>
    <a:srgbClr val="38455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34" autoAdjust="0"/>
    <p:restoredTop sz="96719" autoAdjust="0"/>
  </p:normalViewPr>
  <p:slideViewPr>
    <p:cSldViewPr snapToGrid="0" snapToObjects="1">
      <p:cViewPr varScale="1">
        <p:scale>
          <a:sx n="27" d="100"/>
          <a:sy n="27" d="100"/>
        </p:scale>
        <p:origin x="115" y="816"/>
      </p:cViewPr>
      <p:guideLst>
        <p:guide orient="horz" pos="8112"/>
        <p:guide pos="14830"/>
        <p:guide pos="526"/>
        <p:guide orient="horz" pos="528"/>
        <p:guide pos="7678"/>
        <p:guide orient="horz" pos="4344"/>
      </p:guideLst>
    </p:cSldViewPr>
  </p:slideViewPr>
  <p:notesTextViewPr>
    <p:cViewPr>
      <p:scale>
        <a:sx n="100" d="100"/>
        <a:sy n="100" d="100"/>
      </p:scale>
      <p:origin x="0" y="0"/>
    </p:cViewPr>
  </p:notesTextViewPr>
  <p:sorterViewPr>
    <p:cViewPr>
      <p:scale>
        <a:sx n="24" d="100"/>
        <a:sy n="24"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Lato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Lato Regular" charset="0"/>
              </a:defRPr>
            </a:lvl1pPr>
          </a:lstStyle>
          <a:p>
            <a:fld id="{EFC10EE1-B198-C942-8235-326C972CBB30}" type="datetimeFigureOut">
              <a:rPr lang="en-US" smtClean="0"/>
              <a:pPr/>
              <a:t>2/12/2019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Lato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Lato Regular" charset="0"/>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Lato Regular" charset="0"/>
        <a:ea typeface="+mn-ea"/>
        <a:cs typeface="+mn-cs"/>
      </a:defRPr>
    </a:lvl1pPr>
    <a:lvl2pPr marL="914217" algn="l" defTabSz="914217" rtl="0" eaLnBrk="1" latinLnBrk="0" hangingPunct="1">
      <a:defRPr sz="2400" b="0" i="0" kern="1200">
        <a:solidFill>
          <a:schemeClr val="tx1"/>
        </a:solidFill>
        <a:latin typeface="Lato Regular" charset="0"/>
        <a:ea typeface="+mn-ea"/>
        <a:cs typeface="+mn-cs"/>
      </a:defRPr>
    </a:lvl2pPr>
    <a:lvl3pPr marL="1828434" algn="l" defTabSz="914217" rtl="0" eaLnBrk="1" latinLnBrk="0" hangingPunct="1">
      <a:defRPr sz="2400" b="0" i="0" kern="1200">
        <a:solidFill>
          <a:schemeClr val="tx1"/>
        </a:solidFill>
        <a:latin typeface="Lato Regular" charset="0"/>
        <a:ea typeface="+mn-ea"/>
        <a:cs typeface="+mn-cs"/>
      </a:defRPr>
    </a:lvl3pPr>
    <a:lvl4pPr marL="2742651" algn="l" defTabSz="914217" rtl="0" eaLnBrk="1" latinLnBrk="0" hangingPunct="1">
      <a:defRPr sz="2400" b="0" i="0" kern="1200">
        <a:solidFill>
          <a:schemeClr val="tx1"/>
        </a:solidFill>
        <a:latin typeface="Lato Regular" charset="0"/>
        <a:ea typeface="+mn-ea"/>
        <a:cs typeface="+mn-cs"/>
      </a:defRPr>
    </a:lvl4pPr>
    <a:lvl5pPr marL="3656868" algn="l" defTabSz="914217" rtl="0" eaLnBrk="1" latinLnBrk="0" hangingPunct="1">
      <a:defRPr sz="2400" b="0" i="0" kern="1200">
        <a:solidFill>
          <a:schemeClr val="tx1"/>
        </a:solidFill>
        <a:latin typeface="Lato Regular" charset="0"/>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43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24377650" cy="1371600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6" name="Picture Placeholder 4"/>
          <p:cNvSpPr>
            <a:spLocks noGrp="1"/>
          </p:cNvSpPr>
          <p:nvPr>
            <p:ph type="pic" sz="quarter" idx="10"/>
          </p:nvPr>
        </p:nvSpPr>
        <p:spPr>
          <a:xfrm>
            <a:off x="0" y="2920998"/>
            <a:ext cx="14214764" cy="1079500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2188824" y="0"/>
            <a:ext cx="12188826" cy="1371600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1523999" y="5634680"/>
            <a:ext cx="22853651" cy="808132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5028499" y="2542249"/>
            <a:ext cx="4842969" cy="8584228"/>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4122331" y="2473300"/>
            <a:ext cx="6601827" cy="8764707"/>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3990004" y="2226679"/>
            <a:ext cx="14334530" cy="9016282"/>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1"/>
            <a:ext cx="21025723" cy="26511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675964" y="12712701"/>
            <a:ext cx="5484971" cy="730250"/>
          </a:xfrm>
          <a:prstGeom prst="rect">
            <a:avLst/>
          </a:prstGeom>
        </p:spPr>
        <p:txBody>
          <a:bodyPr vert="horz" lIns="91440" tIns="45720" rIns="91440" bIns="45720" rtlCol="0" anchor="ctr"/>
          <a:lstStyle>
            <a:lvl1pPr algn="l">
              <a:defRPr sz="2399">
                <a:solidFill>
                  <a:schemeClr val="tx1">
                    <a:tint val="75000"/>
                  </a:schemeClr>
                </a:solidFill>
              </a:defRPr>
            </a:lvl1pPr>
          </a:lstStyle>
          <a:p>
            <a:fld id="{A0C21A69-CE6F-2440-BAE4-5A4B3040CF2A}" type="datetimeFigureOut">
              <a:rPr lang="en-US" smtClean="0"/>
              <a:t>2/12/2019</a:t>
            </a:fld>
            <a:endParaRPr lang="en-US"/>
          </a:p>
        </p:txBody>
      </p:sp>
      <p:sp>
        <p:nvSpPr>
          <p:cNvPr id="5" name="Footer Placeholder 4"/>
          <p:cNvSpPr>
            <a:spLocks noGrp="1"/>
          </p:cNvSpPr>
          <p:nvPr>
            <p:ph type="ftr" sz="quarter" idx="3"/>
          </p:nvPr>
        </p:nvSpPr>
        <p:spPr>
          <a:xfrm>
            <a:off x="8075097" y="12712701"/>
            <a:ext cx="8227457" cy="730250"/>
          </a:xfrm>
          <a:prstGeom prst="rect">
            <a:avLst/>
          </a:prstGeom>
        </p:spPr>
        <p:txBody>
          <a:bodyPr vert="horz" lIns="91440" tIns="45720" rIns="91440" bIns="45720" rtlCol="0" anchor="ctr"/>
          <a:lstStyle>
            <a:lvl1pPr algn="ctr">
              <a:defRPr sz="239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16715" y="12712701"/>
            <a:ext cx="5484971" cy="730250"/>
          </a:xfrm>
          <a:prstGeom prst="rect">
            <a:avLst/>
          </a:prstGeom>
        </p:spPr>
        <p:txBody>
          <a:bodyPr vert="horz" lIns="91440" tIns="45720" rIns="91440" bIns="45720" rtlCol="0" anchor="ctr"/>
          <a:lstStyle>
            <a:lvl1pPr algn="r">
              <a:defRPr sz="2399">
                <a:solidFill>
                  <a:schemeClr val="tx1">
                    <a:tint val="75000"/>
                  </a:schemeClr>
                </a:solidFill>
              </a:defRPr>
            </a:lvl1pPr>
          </a:lstStyle>
          <a:p>
            <a:fld id="{EBE3AD81-3AD4-9C46-856E-C08CF1183C60}" type="slidenum">
              <a:rPr lang="en-US" smtClean="0"/>
              <a:t>‹#›</a:t>
            </a:fld>
            <a:endParaRPr lang="en-US"/>
          </a:p>
        </p:txBody>
      </p:sp>
    </p:spTree>
    <p:extLst>
      <p:ext uri="{BB962C8B-B14F-4D97-AF65-F5344CB8AC3E}">
        <p14:creationId xmlns:p14="http://schemas.microsoft.com/office/powerpoint/2010/main" val="1928189300"/>
      </p:ext>
    </p:extLst>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Lst>
  <p:hf hdr="0" ftr="0" dt="0"/>
  <p:txStyles>
    <p:titleStyle>
      <a:lvl1pPr algn="l" defTabSz="1828343" rtl="0" eaLnBrk="1" latinLnBrk="0" hangingPunct="1">
        <a:lnSpc>
          <a:spcPct val="90000"/>
        </a:lnSpc>
        <a:spcBef>
          <a:spcPct val="0"/>
        </a:spcBef>
        <a:buNone/>
        <a:defRPr sz="6000" b="0" i="0" kern="1200">
          <a:solidFill>
            <a:schemeClr val="tx1"/>
          </a:solidFill>
          <a:latin typeface="Lato Regular" charset="0"/>
          <a:ea typeface="Lato Regular" charset="0"/>
          <a:cs typeface="Lato Regular" charset="0"/>
        </a:defRPr>
      </a:lvl1pPr>
    </p:titleStyle>
    <p:bodyStyle>
      <a:lvl1pPr marL="0" indent="0" algn="l" defTabSz="1828343" rtl="0" eaLnBrk="1" latinLnBrk="0" hangingPunct="1">
        <a:lnSpc>
          <a:spcPct val="90000"/>
        </a:lnSpc>
        <a:spcBef>
          <a:spcPts val="2000"/>
        </a:spcBef>
        <a:buFont typeface="Arial" panose="020B0604020202020204" pitchFamily="34" charset="0"/>
        <a:buNone/>
        <a:defRPr sz="4000" b="0" i="0" kern="1200">
          <a:solidFill>
            <a:schemeClr val="tx1"/>
          </a:solidFill>
          <a:latin typeface="Lato Regular" charset="0"/>
          <a:ea typeface="Lato Regular" charset="0"/>
          <a:cs typeface="Lato Regular" charset="0"/>
        </a:defRPr>
      </a:lvl1pPr>
      <a:lvl2pPr marL="914171" indent="0" algn="l" defTabSz="1828343" rtl="0" eaLnBrk="1" latinLnBrk="0" hangingPunct="1">
        <a:lnSpc>
          <a:spcPct val="90000"/>
        </a:lnSpc>
        <a:spcBef>
          <a:spcPts val="1000"/>
        </a:spcBef>
        <a:buFont typeface="Arial" panose="020B0604020202020204" pitchFamily="34" charset="0"/>
        <a:buNone/>
        <a:defRPr sz="3200" b="0" i="0" kern="1200">
          <a:solidFill>
            <a:schemeClr val="tx1"/>
          </a:solidFill>
          <a:latin typeface="Lato Regular" charset="0"/>
          <a:ea typeface="Lato Regular" charset="0"/>
          <a:cs typeface="Lato Regular" charset="0"/>
        </a:defRPr>
      </a:lvl2pPr>
      <a:lvl3pPr marL="1828343" indent="0" algn="l" defTabSz="1828343" rtl="0" eaLnBrk="1" latinLnBrk="0" hangingPunct="1">
        <a:lnSpc>
          <a:spcPct val="90000"/>
        </a:lnSpc>
        <a:spcBef>
          <a:spcPts val="1000"/>
        </a:spcBef>
        <a:buFont typeface="Arial" panose="020B0604020202020204" pitchFamily="34" charset="0"/>
        <a:buNone/>
        <a:defRPr sz="2400" b="0" i="0" kern="1200">
          <a:solidFill>
            <a:schemeClr val="tx1"/>
          </a:solidFill>
          <a:latin typeface="Lato Regular" charset="0"/>
          <a:ea typeface="Lato Regular" charset="0"/>
          <a:cs typeface="Lato Regular" charset="0"/>
        </a:defRPr>
      </a:lvl3pPr>
      <a:lvl4pPr marL="2742514" indent="0" algn="l" defTabSz="1828343" rtl="0" eaLnBrk="1" latinLnBrk="0" hangingPunct="1">
        <a:lnSpc>
          <a:spcPct val="90000"/>
        </a:lnSpc>
        <a:spcBef>
          <a:spcPts val="1000"/>
        </a:spcBef>
        <a:buFont typeface="Arial" panose="020B0604020202020204" pitchFamily="34" charset="0"/>
        <a:buNone/>
        <a:defRPr sz="2000" b="0" i="0" kern="1200">
          <a:solidFill>
            <a:schemeClr val="tx1"/>
          </a:solidFill>
          <a:latin typeface="Lato Regular" charset="0"/>
          <a:ea typeface="Lato Regular" charset="0"/>
          <a:cs typeface="Lato Regular" charset="0"/>
        </a:defRPr>
      </a:lvl4pPr>
      <a:lvl5pPr marL="3656685" indent="0" algn="l" defTabSz="1828343" rtl="0" eaLnBrk="1" latinLnBrk="0" hangingPunct="1">
        <a:lnSpc>
          <a:spcPct val="90000"/>
        </a:lnSpc>
        <a:spcBef>
          <a:spcPts val="1000"/>
        </a:spcBef>
        <a:buFont typeface="Arial" panose="020B0604020202020204" pitchFamily="34" charset="0"/>
        <a:buNone/>
        <a:defRPr sz="2000" b="0" i="0" kern="1200">
          <a:solidFill>
            <a:schemeClr val="tx1"/>
          </a:solidFill>
          <a:latin typeface="Lato Regular" charset="0"/>
          <a:ea typeface="Lato Regular" charset="0"/>
          <a:cs typeface="Lato Regular" charset="0"/>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8091181-8F5F-6E4E-BA0F-65E348C7CC37}"/>
              </a:ext>
            </a:extLst>
          </p:cNvPr>
          <p:cNvSpPr/>
          <p:nvPr/>
        </p:nvSpPr>
        <p:spPr>
          <a:xfrm>
            <a:off x="-42962" y="0"/>
            <a:ext cx="24420612" cy="10795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B8716634-F033-AD4F-B026-F25A60B14EB0}"/>
              </a:ext>
            </a:extLst>
          </p:cNvPr>
          <p:cNvSpPr txBox="1"/>
          <p:nvPr/>
        </p:nvSpPr>
        <p:spPr>
          <a:xfrm>
            <a:off x="7019491" y="3812451"/>
            <a:ext cx="10295705" cy="3170099"/>
          </a:xfrm>
          <a:prstGeom prst="rect">
            <a:avLst/>
          </a:prstGeom>
          <a:noFill/>
          <a:ln>
            <a:noFill/>
          </a:ln>
        </p:spPr>
        <p:txBody>
          <a:bodyPr wrap="square" rtlCol="0">
            <a:spAutoFit/>
          </a:bodyPr>
          <a:lstStyle/>
          <a:p>
            <a:pPr algn="ctr"/>
            <a:r>
              <a:rPr lang="en-US" sz="10000" b="1" dirty="0">
                <a:solidFill>
                  <a:schemeClr val="bg1"/>
                </a:solidFill>
                <a:latin typeface="Roboto" panose="02000000000000000000" pitchFamily="2" charset="0"/>
                <a:ea typeface="Roboto" panose="02000000000000000000" pitchFamily="2" charset="0"/>
                <a:cs typeface="Lato Black" panose="020F0502020204030203" pitchFamily="34" charset="0"/>
              </a:rPr>
              <a:t>THIS IS YOUR PRESENTATION</a:t>
            </a:r>
          </a:p>
        </p:txBody>
      </p:sp>
      <p:sp>
        <p:nvSpPr>
          <p:cNvPr id="12" name="Rectangle 11">
            <a:extLst>
              <a:ext uri="{FF2B5EF4-FFF2-40B4-BE49-F238E27FC236}">
                <a16:creationId xmlns:a16="http://schemas.microsoft.com/office/drawing/2014/main" id="{EAC2F5AD-EB2F-F644-A510-E63E935640E9}"/>
              </a:ext>
            </a:extLst>
          </p:cNvPr>
          <p:cNvSpPr/>
          <p:nvPr/>
        </p:nvSpPr>
        <p:spPr>
          <a:xfrm>
            <a:off x="-42962" y="10795000"/>
            <a:ext cx="24420612" cy="736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8755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251C8C6-4106-9741-B34A-04BA8EB1CB9B}"/>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ADABB8-B9F7-6048-8DEC-23DEE9D377A1}"/>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A20EF3E-1263-254E-9046-2F203EAA0053}"/>
              </a:ext>
            </a:extLst>
          </p:cNvPr>
          <p:cNvGrpSpPr/>
          <p:nvPr/>
        </p:nvGrpSpPr>
        <p:grpSpPr>
          <a:xfrm>
            <a:off x="5000461" y="3701508"/>
            <a:ext cx="15630688" cy="6312984"/>
            <a:chOff x="4523383" y="2921000"/>
            <a:chExt cx="15630688" cy="6312984"/>
          </a:xfrm>
        </p:grpSpPr>
        <p:grpSp>
          <p:nvGrpSpPr>
            <p:cNvPr id="9" name="Group 8">
              <a:extLst>
                <a:ext uri="{FF2B5EF4-FFF2-40B4-BE49-F238E27FC236}">
                  <a16:creationId xmlns:a16="http://schemas.microsoft.com/office/drawing/2014/main" id="{44A629A1-6844-9043-A980-2AFA4F17E360}"/>
                </a:ext>
              </a:extLst>
            </p:cNvPr>
            <p:cNvGrpSpPr/>
            <p:nvPr/>
          </p:nvGrpSpPr>
          <p:grpSpPr>
            <a:xfrm>
              <a:off x="4649539" y="2921000"/>
              <a:ext cx="15504532" cy="3284524"/>
              <a:chOff x="3916151" y="6462155"/>
              <a:chExt cx="15504532" cy="3284524"/>
            </a:xfrm>
          </p:grpSpPr>
          <p:sp>
            <p:nvSpPr>
              <p:cNvPr id="11" name="TextBox 10">
                <a:extLst>
                  <a:ext uri="{FF2B5EF4-FFF2-40B4-BE49-F238E27FC236}">
                    <a16:creationId xmlns:a16="http://schemas.microsoft.com/office/drawing/2014/main" id="{1B6CDA5C-E241-9E4E-9E41-D7ABA684B742}"/>
                  </a:ext>
                </a:extLst>
              </p:cNvPr>
              <p:cNvSpPr txBox="1"/>
              <p:nvPr/>
            </p:nvSpPr>
            <p:spPr>
              <a:xfrm>
                <a:off x="7945200" y="6904088"/>
                <a:ext cx="11475483" cy="2400657"/>
              </a:xfrm>
              <a:prstGeom prst="rect">
                <a:avLst/>
              </a:prstGeom>
              <a:noFill/>
              <a:ln>
                <a:noFill/>
              </a:ln>
            </p:spPr>
            <p:txBody>
              <a:bodyPr wrap="square" rtlCol="0">
                <a:spAutoFit/>
              </a:bodyPr>
              <a:lstStyle/>
              <a:p>
                <a:r>
                  <a:rPr lang="en-US" sz="15000" b="1" dirty="0">
                    <a:solidFill>
                      <a:schemeClr val="tx2"/>
                    </a:solidFill>
                    <a:latin typeface="Roboto" panose="02000000000000000000" pitchFamily="2" charset="0"/>
                    <a:ea typeface="Roboto" panose="02000000000000000000" pitchFamily="2" charset="0"/>
                    <a:cs typeface="Lato Black" panose="020F0502020204030203" pitchFamily="34" charset="0"/>
                  </a:rPr>
                  <a:t>Big Concept</a:t>
                </a:r>
              </a:p>
            </p:txBody>
          </p:sp>
          <p:sp>
            <p:nvSpPr>
              <p:cNvPr id="12" name="Shape 2944">
                <a:extLst>
                  <a:ext uri="{FF2B5EF4-FFF2-40B4-BE49-F238E27FC236}">
                    <a16:creationId xmlns:a16="http://schemas.microsoft.com/office/drawing/2014/main" id="{BA7C36ED-1416-6346-952C-BE86417EBC0F}"/>
                  </a:ext>
                </a:extLst>
              </p:cNvPr>
              <p:cNvSpPr/>
              <p:nvPr/>
            </p:nvSpPr>
            <p:spPr>
              <a:xfrm>
                <a:off x="3916151" y="6462155"/>
                <a:ext cx="3284526" cy="3284524"/>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algn="ctr" defTabSz="45707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2"/>
                  </a:solidFill>
                </a:endParaRPr>
              </a:p>
            </p:txBody>
          </p:sp>
        </p:grpSp>
        <p:sp>
          <p:nvSpPr>
            <p:cNvPr id="16" name="Subtitle 2">
              <a:extLst>
                <a:ext uri="{FF2B5EF4-FFF2-40B4-BE49-F238E27FC236}">
                  <a16:creationId xmlns:a16="http://schemas.microsoft.com/office/drawing/2014/main" id="{9BD3A164-0C4E-3143-ABE9-43E634555B76}"/>
                </a:ext>
              </a:extLst>
            </p:cNvPr>
            <p:cNvSpPr txBox="1">
              <a:spLocks/>
            </p:cNvSpPr>
            <p:nvPr/>
          </p:nvSpPr>
          <p:spPr>
            <a:xfrm>
              <a:off x="4523383" y="6858000"/>
              <a:ext cx="15330883"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 Seasonal discounts, and prices used by competitors. </a:t>
              </a:r>
            </a:p>
          </p:txBody>
        </p:sp>
      </p:grpSp>
    </p:spTree>
    <p:extLst>
      <p:ext uri="{BB962C8B-B14F-4D97-AF65-F5344CB8AC3E}">
        <p14:creationId xmlns:p14="http://schemas.microsoft.com/office/powerpoint/2010/main" val="3563396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247104B-AD3C-F144-B358-1A839AA37EFE}"/>
              </a:ext>
            </a:extLst>
          </p:cNvPr>
          <p:cNvGrpSpPr/>
          <p:nvPr/>
        </p:nvGrpSpPr>
        <p:grpSpPr>
          <a:xfrm>
            <a:off x="2720777" y="5115718"/>
            <a:ext cx="6851975" cy="7054700"/>
            <a:chOff x="3638224" y="6022785"/>
            <a:chExt cx="6851975" cy="7054700"/>
          </a:xfrm>
        </p:grpSpPr>
        <p:sp>
          <p:nvSpPr>
            <p:cNvPr id="16" name="Subtitle 2">
              <a:extLst>
                <a:ext uri="{FF2B5EF4-FFF2-40B4-BE49-F238E27FC236}">
                  <a16:creationId xmlns:a16="http://schemas.microsoft.com/office/drawing/2014/main" id="{B0928051-F5BD-5945-B239-94357DD66ADF}"/>
                </a:ext>
              </a:extLst>
            </p:cNvPr>
            <p:cNvSpPr txBox="1">
              <a:spLocks/>
            </p:cNvSpPr>
            <p:nvPr/>
          </p:nvSpPr>
          <p:spPr>
            <a:xfrm>
              <a:off x="3638224" y="6669116"/>
              <a:ext cx="6851975" cy="6408369"/>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a:t>
              </a:r>
            </a:p>
            <a:p>
              <a:pPr algn="l">
                <a:lnSpc>
                  <a:spcPts val="4299"/>
                </a:lnSpc>
              </a:pPr>
              <a:endParaRPr lang="en-US" sz="2800" dirty="0">
                <a:solidFill>
                  <a:schemeClr val="tx1"/>
                </a:solidFill>
                <a:latin typeface="Roboto Light" panose="02000000000000000000" pitchFamily="2" charset="0"/>
                <a:ea typeface="Roboto Light" panose="02000000000000000000" pitchFamily="2" charset="0"/>
                <a:cs typeface="Lato" charset="0"/>
              </a:endParaRPr>
            </a:p>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Seasonal discounts, and prices used by competitors. Marketers must link the price to the real and perceived value of the product, but they also must take into account supply costs.</a:t>
              </a:r>
            </a:p>
          </p:txBody>
        </p:sp>
        <p:sp>
          <p:nvSpPr>
            <p:cNvPr id="17" name="Rectangle 16">
              <a:extLst>
                <a:ext uri="{FF2B5EF4-FFF2-40B4-BE49-F238E27FC236}">
                  <a16:creationId xmlns:a16="http://schemas.microsoft.com/office/drawing/2014/main" id="{6B281EC2-C154-5941-9FE1-4B7EC49C1D95}"/>
                </a:ext>
              </a:extLst>
            </p:cNvPr>
            <p:cNvSpPr/>
            <p:nvPr/>
          </p:nvSpPr>
          <p:spPr>
            <a:xfrm>
              <a:off x="3768852" y="6022785"/>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Your Title</a:t>
              </a:r>
            </a:p>
          </p:txBody>
        </p:sp>
      </p:grpSp>
      <p:sp>
        <p:nvSpPr>
          <p:cNvPr id="15" name="TextBox 14">
            <a:extLst>
              <a:ext uri="{FF2B5EF4-FFF2-40B4-BE49-F238E27FC236}">
                <a16:creationId xmlns:a16="http://schemas.microsoft.com/office/drawing/2014/main" id="{C842066E-FD6C-6F4F-8D9A-A76C741F916C}"/>
              </a:ext>
            </a:extLst>
          </p:cNvPr>
          <p:cNvSpPr txBox="1"/>
          <p:nvPr/>
        </p:nvSpPr>
        <p:spPr>
          <a:xfrm>
            <a:off x="2893108" y="2033837"/>
            <a:ext cx="7965392" cy="2308324"/>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A Picture Thousand Words</a:t>
            </a:r>
          </a:p>
        </p:txBody>
      </p:sp>
      <p:sp>
        <p:nvSpPr>
          <p:cNvPr id="27" name="Rectangle 26">
            <a:extLst>
              <a:ext uri="{FF2B5EF4-FFF2-40B4-BE49-F238E27FC236}">
                <a16:creationId xmlns:a16="http://schemas.microsoft.com/office/drawing/2014/main" id="{8727AFCF-DC73-164C-9DBD-AA7A9F7A914C}"/>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890B9E9-111E-5745-9BE5-C44ABC4256E3}"/>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Placeholder 8" descr="A red double decker bus on a city street&#10;&#10;Description generated with high confidence">
            <a:extLst>
              <a:ext uri="{FF2B5EF4-FFF2-40B4-BE49-F238E27FC236}">
                <a16:creationId xmlns:a16="http://schemas.microsoft.com/office/drawing/2014/main" id="{16D71143-533E-4395-802E-B053BA0C5724}"/>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val="0"/>
              </a:ext>
            </a:extLst>
          </a:blip>
          <a:srcRect t="18484" b="6496"/>
          <a:stretch/>
        </p:blipFill>
        <p:spPr>
          <a:xfrm>
            <a:off x="12188824" y="0"/>
            <a:ext cx="12188826" cy="13716000"/>
          </a:xfrm>
        </p:spPr>
      </p:pic>
    </p:spTree>
    <p:extLst>
      <p:ext uri="{BB962C8B-B14F-4D97-AF65-F5344CB8AC3E}">
        <p14:creationId xmlns:p14="http://schemas.microsoft.com/office/powerpoint/2010/main" val="4001729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45819D89-CA49-A248-96FB-3BC580C9A1D0}"/>
              </a:ext>
            </a:extLst>
          </p:cNvPr>
          <p:cNvSpPr txBox="1"/>
          <p:nvPr/>
        </p:nvSpPr>
        <p:spPr>
          <a:xfrm>
            <a:off x="2893108" y="2033837"/>
            <a:ext cx="802254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What Big Impact? </a:t>
            </a:r>
          </a:p>
        </p:txBody>
      </p:sp>
      <p:sp>
        <p:nvSpPr>
          <p:cNvPr id="17" name="Rectangle 16">
            <a:extLst>
              <a:ext uri="{FF2B5EF4-FFF2-40B4-BE49-F238E27FC236}">
                <a16:creationId xmlns:a16="http://schemas.microsoft.com/office/drawing/2014/main" id="{6F00C5C6-367A-A14A-B46A-EBE2C27B7BCB}"/>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B90E2B6-93B8-2B4A-9EB8-DC8309A43024}"/>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9D7DC68-0934-0144-A35C-BA05C970D584}"/>
              </a:ext>
            </a:extLst>
          </p:cNvPr>
          <p:cNvSpPr/>
          <p:nvPr/>
        </p:nvSpPr>
        <p:spPr>
          <a:xfrm>
            <a:off x="2893108" y="3415498"/>
            <a:ext cx="3185487" cy="646331"/>
          </a:xfrm>
          <a:prstGeom prst="rect">
            <a:avLst/>
          </a:prstGeom>
        </p:spPr>
        <p:txBody>
          <a:bodyPr wrap="none">
            <a:spAutoFit/>
          </a:bodyPr>
          <a:lstStyle/>
          <a:p>
            <a:r>
              <a:rPr lang="en-US" dirty="0">
                <a:solidFill>
                  <a:schemeClr val="tx2"/>
                </a:solidFill>
                <a:latin typeface="Roboto" panose="02000000000000000000" pitchFamily="2" charset="0"/>
                <a:ea typeface="Roboto" panose="02000000000000000000" pitchFamily="2" charset="0"/>
                <a:cs typeface="Lato" charset="0"/>
              </a:rPr>
              <a:t>Use Big Image</a:t>
            </a:r>
            <a:endParaRPr lang="en-US" dirty="0"/>
          </a:p>
        </p:txBody>
      </p:sp>
      <p:pic>
        <p:nvPicPr>
          <p:cNvPr id="5" name="Picture Placeholder 4" descr="A picture containing table, sitting, indoor&#10;&#10;Description generated with high confidence">
            <a:extLst>
              <a:ext uri="{FF2B5EF4-FFF2-40B4-BE49-F238E27FC236}">
                <a16:creationId xmlns:a16="http://schemas.microsoft.com/office/drawing/2014/main" id="{2482F3E9-4387-41E9-AFF2-74922E1B0EF2}"/>
              </a:ext>
            </a:extLst>
          </p:cNvPr>
          <p:cNvPicPr>
            <a:picLocks noGrp="1" noChangeAspect="1"/>
          </p:cNvPicPr>
          <p:nvPr>
            <p:ph type="pic" sz="quarter" idx="10"/>
          </p:nvPr>
        </p:nvPicPr>
        <p:blipFill>
          <a:blip r:embed="rId2" cstate="email">
            <a:extLst>
              <a:ext uri="{28A0092B-C50C-407E-A947-70E740481C1C}">
                <a14:useLocalDpi xmlns:a14="http://schemas.microsoft.com/office/drawing/2010/main" val="0"/>
              </a:ext>
            </a:extLst>
          </a:blip>
          <a:srcRect t="23477" b="23477"/>
          <a:stretch>
            <a:fillRect/>
          </a:stretch>
        </p:blipFill>
        <p:spPr/>
      </p:pic>
    </p:spTree>
    <p:extLst>
      <p:ext uri="{BB962C8B-B14F-4D97-AF65-F5344CB8AC3E}">
        <p14:creationId xmlns:p14="http://schemas.microsoft.com/office/powerpoint/2010/main" val="3041844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44D1C6CF-4636-2D49-827C-A882D28822E6}"/>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Use Charts To Explain Ideas</a:t>
            </a:r>
          </a:p>
        </p:txBody>
      </p:sp>
      <p:sp>
        <p:nvSpPr>
          <p:cNvPr id="21" name="Rectangle 20">
            <a:extLst>
              <a:ext uri="{FF2B5EF4-FFF2-40B4-BE49-F238E27FC236}">
                <a16:creationId xmlns:a16="http://schemas.microsoft.com/office/drawing/2014/main" id="{EC5364D8-A53C-174C-A236-EEA46384ADCD}"/>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61ADF1B-0110-334C-AFA2-E81B1385884C}"/>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A643DB6-BFC9-0A4F-A977-3035C5E05926}"/>
              </a:ext>
            </a:extLst>
          </p:cNvPr>
          <p:cNvGrpSpPr/>
          <p:nvPr/>
        </p:nvGrpSpPr>
        <p:grpSpPr>
          <a:xfrm rot="16200000" flipH="1">
            <a:off x="4318870" y="5261250"/>
            <a:ext cx="4999758" cy="5465890"/>
            <a:chOff x="13904164" y="3650486"/>
            <a:chExt cx="2134096" cy="2333061"/>
          </a:xfrm>
          <a:solidFill>
            <a:schemeClr val="accent1"/>
          </a:solidFill>
        </p:grpSpPr>
        <p:sp>
          <p:nvSpPr>
            <p:cNvPr id="29" name="Oval 28">
              <a:extLst>
                <a:ext uri="{FF2B5EF4-FFF2-40B4-BE49-F238E27FC236}">
                  <a16:creationId xmlns:a16="http://schemas.microsoft.com/office/drawing/2014/main" id="{756F3533-D143-0546-BC57-B36D6906E142}"/>
                </a:ext>
              </a:extLst>
            </p:cNvPr>
            <p:cNvSpPr/>
            <p:nvPr/>
          </p:nvSpPr>
          <p:spPr>
            <a:xfrm>
              <a:off x="13904164" y="3650486"/>
              <a:ext cx="2134096" cy="2134650"/>
            </a:xfrm>
            <a:prstGeom prst="ellipse">
              <a:avLst/>
            </a:prstGeom>
            <a:grpFill/>
            <a:ln w="57150" cmpd="sng">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Roboto Light"/>
              </a:endParaRPr>
            </a:p>
          </p:txBody>
        </p:sp>
        <p:sp>
          <p:nvSpPr>
            <p:cNvPr id="33" name="Triangle 32">
              <a:extLst>
                <a:ext uri="{FF2B5EF4-FFF2-40B4-BE49-F238E27FC236}">
                  <a16:creationId xmlns:a16="http://schemas.microsoft.com/office/drawing/2014/main" id="{AAB01F4B-99EC-7A4A-8009-138F26668B96}"/>
                </a:ext>
              </a:extLst>
            </p:cNvPr>
            <p:cNvSpPr/>
            <p:nvPr/>
          </p:nvSpPr>
          <p:spPr>
            <a:xfrm rot="10800000">
              <a:off x="14765346" y="5681753"/>
              <a:ext cx="350082" cy="3017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AED0FA57-8622-7044-83A4-77975BB35E35}"/>
              </a:ext>
            </a:extLst>
          </p:cNvPr>
          <p:cNvGrpSpPr/>
          <p:nvPr/>
        </p:nvGrpSpPr>
        <p:grpSpPr>
          <a:xfrm rot="16200000" flipH="1">
            <a:off x="10242592" y="5261250"/>
            <a:ext cx="4999758" cy="5465890"/>
            <a:chOff x="13904164" y="3650486"/>
            <a:chExt cx="2134096" cy="2333061"/>
          </a:xfrm>
          <a:solidFill>
            <a:schemeClr val="accent3"/>
          </a:solidFill>
        </p:grpSpPr>
        <p:sp>
          <p:nvSpPr>
            <p:cNvPr id="35" name="Oval 34">
              <a:extLst>
                <a:ext uri="{FF2B5EF4-FFF2-40B4-BE49-F238E27FC236}">
                  <a16:creationId xmlns:a16="http://schemas.microsoft.com/office/drawing/2014/main" id="{96B88E9C-8C5A-E041-95AA-84D3025FB7F7}"/>
                </a:ext>
              </a:extLst>
            </p:cNvPr>
            <p:cNvSpPr/>
            <p:nvPr/>
          </p:nvSpPr>
          <p:spPr>
            <a:xfrm>
              <a:off x="13904164" y="3650486"/>
              <a:ext cx="2134096" cy="2134650"/>
            </a:xfrm>
            <a:prstGeom prst="ellipse">
              <a:avLst/>
            </a:prstGeom>
            <a:grpFill/>
            <a:ln w="57150" cmpd="sng">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Roboto Light"/>
              </a:endParaRPr>
            </a:p>
          </p:txBody>
        </p:sp>
        <p:sp>
          <p:nvSpPr>
            <p:cNvPr id="36" name="Triangle 35">
              <a:extLst>
                <a:ext uri="{FF2B5EF4-FFF2-40B4-BE49-F238E27FC236}">
                  <a16:creationId xmlns:a16="http://schemas.microsoft.com/office/drawing/2014/main" id="{907C70F2-8B03-D243-86A9-7DC518E73547}"/>
                </a:ext>
              </a:extLst>
            </p:cNvPr>
            <p:cNvSpPr/>
            <p:nvPr/>
          </p:nvSpPr>
          <p:spPr>
            <a:xfrm rot="10800000">
              <a:off x="14765346" y="5681753"/>
              <a:ext cx="350082" cy="3017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DCB52931-BE97-FA43-8286-A16E30BFC6D3}"/>
              </a:ext>
            </a:extLst>
          </p:cNvPr>
          <p:cNvGrpSpPr/>
          <p:nvPr/>
        </p:nvGrpSpPr>
        <p:grpSpPr>
          <a:xfrm rot="16200000" flipH="1">
            <a:off x="16166314" y="5261250"/>
            <a:ext cx="4999758" cy="5465890"/>
            <a:chOff x="13904164" y="3650486"/>
            <a:chExt cx="2134096" cy="2333061"/>
          </a:xfrm>
          <a:solidFill>
            <a:schemeClr val="accent4"/>
          </a:solidFill>
        </p:grpSpPr>
        <p:sp>
          <p:nvSpPr>
            <p:cNvPr id="38" name="Oval 37">
              <a:extLst>
                <a:ext uri="{FF2B5EF4-FFF2-40B4-BE49-F238E27FC236}">
                  <a16:creationId xmlns:a16="http://schemas.microsoft.com/office/drawing/2014/main" id="{F0CF463A-E285-034F-ADE8-2371C4A648B2}"/>
                </a:ext>
              </a:extLst>
            </p:cNvPr>
            <p:cNvSpPr/>
            <p:nvPr/>
          </p:nvSpPr>
          <p:spPr>
            <a:xfrm>
              <a:off x="13904164" y="3650486"/>
              <a:ext cx="2134096" cy="2134650"/>
            </a:xfrm>
            <a:prstGeom prst="ellipse">
              <a:avLst/>
            </a:prstGeom>
            <a:grpFill/>
            <a:ln w="57150" cmpd="sng">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Roboto Light"/>
              </a:endParaRPr>
            </a:p>
          </p:txBody>
        </p:sp>
        <p:sp>
          <p:nvSpPr>
            <p:cNvPr id="39" name="Triangle 38">
              <a:extLst>
                <a:ext uri="{FF2B5EF4-FFF2-40B4-BE49-F238E27FC236}">
                  <a16:creationId xmlns:a16="http://schemas.microsoft.com/office/drawing/2014/main" id="{2F6D905E-D2CD-6E4E-969D-BEFC3B4C922C}"/>
                </a:ext>
              </a:extLst>
            </p:cNvPr>
            <p:cNvSpPr/>
            <p:nvPr/>
          </p:nvSpPr>
          <p:spPr>
            <a:xfrm rot="10800000">
              <a:off x="14765346" y="5681753"/>
              <a:ext cx="350082" cy="3017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TextBox 39">
            <a:extLst>
              <a:ext uri="{FF2B5EF4-FFF2-40B4-BE49-F238E27FC236}">
                <a16:creationId xmlns:a16="http://schemas.microsoft.com/office/drawing/2014/main" id="{BBA41F42-5226-0F49-8697-6E6E0B1A9221}"/>
              </a:ext>
            </a:extLst>
          </p:cNvPr>
          <p:cNvSpPr txBox="1"/>
          <p:nvPr/>
        </p:nvSpPr>
        <p:spPr>
          <a:xfrm>
            <a:off x="5618923" y="7394029"/>
            <a:ext cx="1934816" cy="1200329"/>
          </a:xfrm>
          <a:prstGeom prst="rect">
            <a:avLst/>
          </a:prstGeom>
          <a:noFill/>
        </p:spPr>
        <p:txBody>
          <a:bodyPr wrap="square" rtlCol="0">
            <a:spAutoFit/>
          </a:bodyPr>
          <a:lstStyle/>
          <a:p>
            <a:pPr algn="ctr"/>
            <a:r>
              <a:rPr lang="en-US" sz="7200" b="1" dirty="0">
                <a:solidFill>
                  <a:schemeClr val="bg1"/>
                </a:solidFill>
                <a:latin typeface="Roboto" panose="02000000000000000000" pitchFamily="2" charset="0"/>
                <a:ea typeface="Roboto" panose="02000000000000000000" pitchFamily="2" charset="0"/>
                <a:cs typeface="Lato" charset="0"/>
              </a:rPr>
              <a:t>A</a:t>
            </a:r>
          </a:p>
        </p:txBody>
      </p:sp>
      <p:sp>
        <p:nvSpPr>
          <p:cNvPr id="41" name="TextBox 40">
            <a:extLst>
              <a:ext uri="{FF2B5EF4-FFF2-40B4-BE49-F238E27FC236}">
                <a16:creationId xmlns:a16="http://schemas.microsoft.com/office/drawing/2014/main" id="{2F026665-ED44-C54B-B4EE-E80EFA45415D}"/>
              </a:ext>
            </a:extLst>
          </p:cNvPr>
          <p:cNvSpPr txBox="1"/>
          <p:nvPr/>
        </p:nvSpPr>
        <p:spPr>
          <a:xfrm>
            <a:off x="11619008" y="7394029"/>
            <a:ext cx="1934816" cy="1200329"/>
          </a:xfrm>
          <a:prstGeom prst="rect">
            <a:avLst/>
          </a:prstGeom>
          <a:noFill/>
        </p:spPr>
        <p:txBody>
          <a:bodyPr wrap="square" rtlCol="0">
            <a:spAutoFit/>
          </a:bodyPr>
          <a:lstStyle/>
          <a:p>
            <a:pPr algn="ctr"/>
            <a:r>
              <a:rPr lang="en-US" sz="7200" b="1" dirty="0">
                <a:solidFill>
                  <a:schemeClr val="bg1"/>
                </a:solidFill>
                <a:latin typeface="Roboto" panose="02000000000000000000" pitchFamily="2" charset="0"/>
                <a:ea typeface="Roboto" panose="02000000000000000000" pitchFamily="2" charset="0"/>
                <a:cs typeface="Lato" charset="0"/>
              </a:rPr>
              <a:t>B</a:t>
            </a:r>
          </a:p>
        </p:txBody>
      </p:sp>
      <p:sp>
        <p:nvSpPr>
          <p:cNvPr id="42" name="TextBox 41">
            <a:extLst>
              <a:ext uri="{FF2B5EF4-FFF2-40B4-BE49-F238E27FC236}">
                <a16:creationId xmlns:a16="http://schemas.microsoft.com/office/drawing/2014/main" id="{ED08DE61-13F4-1649-A63A-C2FE1BA7DC55}"/>
              </a:ext>
            </a:extLst>
          </p:cNvPr>
          <p:cNvSpPr txBox="1"/>
          <p:nvPr/>
        </p:nvSpPr>
        <p:spPr>
          <a:xfrm>
            <a:off x="17466367" y="7394029"/>
            <a:ext cx="1934816" cy="1200329"/>
          </a:xfrm>
          <a:prstGeom prst="rect">
            <a:avLst/>
          </a:prstGeom>
          <a:noFill/>
        </p:spPr>
        <p:txBody>
          <a:bodyPr wrap="square" rtlCol="0">
            <a:spAutoFit/>
          </a:bodyPr>
          <a:lstStyle/>
          <a:p>
            <a:pPr algn="ctr"/>
            <a:r>
              <a:rPr lang="en-US" sz="7200" b="1" dirty="0">
                <a:solidFill>
                  <a:schemeClr val="bg1"/>
                </a:solidFill>
                <a:latin typeface="Roboto" panose="02000000000000000000" pitchFamily="2" charset="0"/>
                <a:ea typeface="Roboto" panose="02000000000000000000" pitchFamily="2" charset="0"/>
                <a:cs typeface="Lato" charset="0"/>
              </a:rPr>
              <a:t>C</a:t>
            </a:r>
          </a:p>
        </p:txBody>
      </p:sp>
    </p:spTree>
    <p:extLst>
      <p:ext uri="{BB962C8B-B14F-4D97-AF65-F5344CB8AC3E}">
        <p14:creationId xmlns:p14="http://schemas.microsoft.com/office/powerpoint/2010/main" val="817870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403CE6D-A77D-C14E-A3BC-CF6B3200214D}"/>
              </a:ext>
            </a:extLst>
          </p:cNvPr>
          <p:cNvGrpSpPr/>
          <p:nvPr/>
        </p:nvGrpSpPr>
        <p:grpSpPr>
          <a:xfrm>
            <a:off x="2881204" y="5275444"/>
            <a:ext cx="19859526" cy="6086111"/>
            <a:chOff x="6096394" y="4750341"/>
            <a:chExt cx="16052406" cy="7232796"/>
          </a:xfrm>
        </p:grpSpPr>
        <p:sp>
          <p:nvSpPr>
            <p:cNvPr id="58" name="Rectangle 57">
              <a:extLst>
                <a:ext uri="{FF2B5EF4-FFF2-40B4-BE49-F238E27FC236}">
                  <a16:creationId xmlns:a16="http://schemas.microsoft.com/office/drawing/2014/main" id="{9B068B74-51B5-0740-B335-A7A68BC83A13}"/>
                </a:ext>
              </a:extLst>
            </p:cNvPr>
            <p:cNvSpPr/>
            <p:nvPr/>
          </p:nvSpPr>
          <p:spPr>
            <a:xfrm>
              <a:off x="10262306" y="6172661"/>
              <a:ext cx="11886494" cy="5810476"/>
            </a:xfrm>
            <a:prstGeom prst="rect">
              <a:avLst/>
            </a:prstGeom>
            <a:solidFill>
              <a:srgbClr val="EFF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2" name="Rectangle 21">
              <a:extLst>
                <a:ext uri="{FF2B5EF4-FFF2-40B4-BE49-F238E27FC236}">
                  <a16:creationId xmlns:a16="http://schemas.microsoft.com/office/drawing/2014/main" id="{BC6674AF-8101-C549-8B00-AAD7E64CE987}"/>
                </a:ext>
              </a:extLst>
            </p:cNvPr>
            <p:cNvSpPr/>
            <p:nvPr/>
          </p:nvSpPr>
          <p:spPr>
            <a:xfrm>
              <a:off x="6098462" y="6172660"/>
              <a:ext cx="3948359" cy="5810477"/>
            </a:xfrm>
            <a:prstGeom prst="rect">
              <a:avLst/>
            </a:prstGeom>
            <a:solidFill>
              <a:srgbClr val="EFF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3" name="Rectangle 22">
              <a:extLst>
                <a:ext uri="{FF2B5EF4-FFF2-40B4-BE49-F238E27FC236}">
                  <a16:creationId xmlns:a16="http://schemas.microsoft.com/office/drawing/2014/main" id="{AC3AE76E-D23A-1647-AFBC-B0CEBDE417D7}"/>
                </a:ext>
              </a:extLst>
            </p:cNvPr>
            <p:cNvSpPr/>
            <p:nvPr/>
          </p:nvSpPr>
          <p:spPr>
            <a:xfrm>
              <a:off x="6096394" y="4750341"/>
              <a:ext cx="16052406" cy="12104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4" name="TextBox 23">
              <a:extLst>
                <a:ext uri="{FF2B5EF4-FFF2-40B4-BE49-F238E27FC236}">
                  <a16:creationId xmlns:a16="http://schemas.microsoft.com/office/drawing/2014/main" id="{5A658DB4-C2ED-714B-AB69-B738425CA8F0}"/>
                </a:ext>
              </a:extLst>
            </p:cNvPr>
            <p:cNvSpPr txBox="1"/>
            <p:nvPr/>
          </p:nvSpPr>
          <p:spPr>
            <a:xfrm>
              <a:off x="10407963" y="5084440"/>
              <a:ext cx="3395106"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A</a:t>
              </a:r>
            </a:p>
          </p:txBody>
        </p:sp>
        <p:sp>
          <p:nvSpPr>
            <p:cNvPr id="25" name="TextBox 24">
              <a:extLst>
                <a:ext uri="{FF2B5EF4-FFF2-40B4-BE49-F238E27FC236}">
                  <a16:creationId xmlns:a16="http://schemas.microsoft.com/office/drawing/2014/main" id="{B1799043-9E2F-2D4D-B18F-F8E370B02FAF}"/>
                </a:ext>
              </a:extLst>
            </p:cNvPr>
            <p:cNvSpPr txBox="1"/>
            <p:nvPr/>
          </p:nvSpPr>
          <p:spPr>
            <a:xfrm>
              <a:off x="14996568" y="5084440"/>
              <a:ext cx="2271801" cy="646331"/>
            </a:xfrm>
            <a:prstGeom prst="rect">
              <a:avLst/>
            </a:prstGeom>
            <a:noFill/>
          </p:spPr>
          <p:txBody>
            <a:bodyPr wrap="square" rtlCol="0">
              <a:spAutoFit/>
            </a:bodyPr>
            <a:lstStyle/>
            <a:p>
              <a:pPr algn="ctr"/>
              <a:r>
                <a:rPr lang="en-US" b="1" dirty="0">
                  <a:solidFill>
                    <a:schemeClr val="bg1"/>
                  </a:solidFill>
                  <a:latin typeface="Roboto" panose="02000000000000000000" pitchFamily="2" charset="0"/>
                  <a:ea typeface="Roboto" panose="02000000000000000000" pitchFamily="2" charset="0"/>
                  <a:cs typeface="Lato" charset="0"/>
                </a:rPr>
                <a:t>B</a:t>
              </a:r>
            </a:p>
          </p:txBody>
        </p:sp>
        <p:grpSp>
          <p:nvGrpSpPr>
            <p:cNvPr id="26" name="Group 25">
              <a:extLst>
                <a:ext uri="{FF2B5EF4-FFF2-40B4-BE49-F238E27FC236}">
                  <a16:creationId xmlns:a16="http://schemas.microsoft.com/office/drawing/2014/main" id="{63C4783A-50CA-6C4E-AB4F-B77C28B6B0FA}"/>
                </a:ext>
              </a:extLst>
            </p:cNvPr>
            <p:cNvGrpSpPr/>
            <p:nvPr/>
          </p:nvGrpSpPr>
          <p:grpSpPr>
            <a:xfrm>
              <a:off x="14996568" y="6558738"/>
              <a:ext cx="2271801" cy="5069232"/>
              <a:chOff x="15851929" y="6847460"/>
              <a:chExt cx="2070414" cy="5155371"/>
            </a:xfrm>
            <a:noFill/>
          </p:grpSpPr>
          <p:sp>
            <p:nvSpPr>
              <p:cNvPr id="38" name="TextBox 37">
                <a:extLst>
                  <a:ext uri="{FF2B5EF4-FFF2-40B4-BE49-F238E27FC236}">
                    <a16:creationId xmlns:a16="http://schemas.microsoft.com/office/drawing/2014/main" id="{AEDD5935-8737-264E-B821-BFB8948EBDAF}"/>
                  </a:ext>
                </a:extLst>
              </p:cNvPr>
              <p:cNvSpPr txBox="1"/>
              <p:nvPr/>
            </p:nvSpPr>
            <p:spPr>
              <a:xfrm>
                <a:off x="15851929"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a:t>
                </a:r>
              </a:p>
            </p:txBody>
          </p:sp>
          <p:sp>
            <p:nvSpPr>
              <p:cNvPr id="39" name="TextBox 38">
                <a:extLst>
                  <a:ext uri="{FF2B5EF4-FFF2-40B4-BE49-F238E27FC236}">
                    <a16:creationId xmlns:a16="http://schemas.microsoft.com/office/drawing/2014/main" id="{56C003E9-A87D-AD41-9232-513AEFC080D8}"/>
                  </a:ext>
                </a:extLst>
              </p:cNvPr>
              <p:cNvSpPr txBox="1"/>
              <p:nvPr/>
            </p:nvSpPr>
            <p:spPr>
              <a:xfrm>
                <a:off x="15851929"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$2395</a:t>
                </a:r>
              </a:p>
            </p:txBody>
          </p:sp>
          <p:sp>
            <p:nvSpPr>
              <p:cNvPr id="40" name="TextBox 39">
                <a:extLst>
                  <a:ext uri="{FF2B5EF4-FFF2-40B4-BE49-F238E27FC236}">
                    <a16:creationId xmlns:a16="http://schemas.microsoft.com/office/drawing/2014/main" id="{9055EBCC-9C5C-B243-BEA7-199526EA1B3B}"/>
                  </a:ext>
                </a:extLst>
              </p:cNvPr>
              <p:cNvSpPr txBox="1"/>
              <p:nvPr/>
            </p:nvSpPr>
            <p:spPr>
              <a:xfrm>
                <a:off x="15851929"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$7</a:t>
                </a:r>
              </a:p>
            </p:txBody>
          </p:sp>
          <p:sp>
            <p:nvSpPr>
              <p:cNvPr id="41" name="TextBox 40">
                <a:extLst>
                  <a:ext uri="{FF2B5EF4-FFF2-40B4-BE49-F238E27FC236}">
                    <a16:creationId xmlns:a16="http://schemas.microsoft.com/office/drawing/2014/main" id="{4B239460-92EF-2F4E-8B80-A7DF8EA4AE89}"/>
                  </a:ext>
                </a:extLst>
              </p:cNvPr>
              <p:cNvSpPr txBox="1"/>
              <p:nvPr/>
            </p:nvSpPr>
            <p:spPr>
              <a:xfrm>
                <a:off x="15851929"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$3410</a:t>
                </a:r>
              </a:p>
            </p:txBody>
          </p:sp>
        </p:grpSp>
        <p:sp>
          <p:nvSpPr>
            <p:cNvPr id="42" name="TextBox 41">
              <a:extLst>
                <a:ext uri="{FF2B5EF4-FFF2-40B4-BE49-F238E27FC236}">
                  <a16:creationId xmlns:a16="http://schemas.microsoft.com/office/drawing/2014/main" id="{928792E2-D3C4-3447-9589-AEC8664B4EC8}"/>
                </a:ext>
              </a:extLst>
            </p:cNvPr>
            <p:cNvSpPr txBox="1"/>
            <p:nvPr/>
          </p:nvSpPr>
          <p:spPr>
            <a:xfrm>
              <a:off x="19062036" y="5084440"/>
              <a:ext cx="2271801" cy="646331"/>
            </a:xfrm>
            <a:prstGeom prst="rect">
              <a:avLst/>
            </a:prstGeom>
            <a:noFill/>
          </p:spPr>
          <p:txBody>
            <a:bodyPr wrap="square" rtlCol="0">
              <a:spAutoFit/>
            </a:bodyPr>
            <a:lstStyle/>
            <a:p>
              <a:pPr algn="ctr"/>
              <a:r>
                <a:rPr lang="en-US" b="1" dirty="0">
                  <a:solidFill>
                    <a:schemeClr val="bg1"/>
                  </a:solidFill>
                  <a:latin typeface="Roboto" panose="02000000000000000000" pitchFamily="2" charset="0"/>
                  <a:ea typeface="Roboto" panose="02000000000000000000" pitchFamily="2" charset="0"/>
                  <a:cs typeface="Lato" charset="0"/>
                </a:rPr>
                <a:t>C</a:t>
              </a:r>
            </a:p>
          </p:txBody>
        </p:sp>
        <p:grpSp>
          <p:nvGrpSpPr>
            <p:cNvPr id="43" name="Group 42">
              <a:extLst>
                <a:ext uri="{FF2B5EF4-FFF2-40B4-BE49-F238E27FC236}">
                  <a16:creationId xmlns:a16="http://schemas.microsoft.com/office/drawing/2014/main" id="{0D1D0E34-2A11-1C43-A21B-A38375AB13DB}"/>
                </a:ext>
              </a:extLst>
            </p:cNvPr>
            <p:cNvGrpSpPr/>
            <p:nvPr/>
          </p:nvGrpSpPr>
          <p:grpSpPr>
            <a:xfrm>
              <a:off x="19062036" y="6558738"/>
              <a:ext cx="2271801" cy="5069232"/>
              <a:chOff x="19557008" y="6847460"/>
              <a:chExt cx="2070414" cy="5155371"/>
            </a:xfrm>
            <a:noFill/>
          </p:grpSpPr>
          <p:sp>
            <p:nvSpPr>
              <p:cNvPr id="44" name="TextBox 43">
                <a:extLst>
                  <a:ext uri="{FF2B5EF4-FFF2-40B4-BE49-F238E27FC236}">
                    <a16:creationId xmlns:a16="http://schemas.microsoft.com/office/drawing/2014/main" id="{5AEA4316-2C16-9946-A413-2230E3F772B3}"/>
                  </a:ext>
                </a:extLst>
              </p:cNvPr>
              <p:cNvSpPr txBox="1"/>
              <p:nvPr/>
            </p:nvSpPr>
            <p:spPr>
              <a:xfrm>
                <a:off x="19557008"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$810</a:t>
                </a:r>
              </a:p>
            </p:txBody>
          </p:sp>
          <p:sp>
            <p:nvSpPr>
              <p:cNvPr id="45" name="TextBox 44">
                <a:extLst>
                  <a:ext uri="{FF2B5EF4-FFF2-40B4-BE49-F238E27FC236}">
                    <a16:creationId xmlns:a16="http://schemas.microsoft.com/office/drawing/2014/main" id="{545361AD-732D-014F-ACC0-B4C2DFBDE207}"/>
                  </a:ext>
                </a:extLst>
              </p:cNvPr>
              <p:cNvSpPr txBox="1"/>
              <p:nvPr/>
            </p:nvSpPr>
            <p:spPr>
              <a:xfrm>
                <a:off x="19557008"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$550</a:t>
                </a:r>
              </a:p>
            </p:txBody>
          </p:sp>
          <p:sp>
            <p:nvSpPr>
              <p:cNvPr id="46" name="TextBox 45">
                <a:extLst>
                  <a:ext uri="{FF2B5EF4-FFF2-40B4-BE49-F238E27FC236}">
                    <a16:creationId xmlns:a16="http://schemas.microsoft.com/office/drawing/2014/main" id="{55A90869-D1F1-AE49-AA98-C24C1E0A76B1}"/>
                  </a:ext>
                </a:extLst>
              </p:cNvPr>
              <p:cNvSpPr txBox="1"/>
              <p:nvPr/>
            </p:nvSpPr>
            <p:spPr>
              <a:xfrm>
                <a:off x="19557008"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$2895</a:t>
                </a:r>
              </a:p>
            </p:txBody>
          </p:sp>
          <p:sp>
            <p:nvSpPr>
              <p:cNvPr id="47" name="TextBox 46">
                <a:extLst>
                  <a:ext uri="{FF2B5EF4-FFF2-40B4-BE49-F238E27FC236}">
                    <a16:creationId xmlns:a16="http://schemas.microsoft.com/office/drawing/2014/main" id="{525BF320-140F-DD4E-B48C-CD6199783AD3}"/>
                  </a:ext>
                </a:extLst>
              </p:cNvPr>
              <p:cNvSpPr txBox="1"/>
              <p:nvPr/>
            </p:nvSpPr>
            <p:spPr>
              <a:xfrm>
                <a:off x="19557008"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$1060</a:t>
                </a:r>
              </a:p>
            </p:txBody>
          </p:sp>
        </p:grpSp>
        <p:grpSp>
          <p:nvGrpSpPr>
            <p:cNvPr id="48" name="Group 47">
              <a:extLst>
                <a:ext uri="{FF2B5EF4-FFF2-40B4-BE49-F238E27FC236}">
                  <a16:creationId xmlns:a16="http://schemas.microsoft.com/office/drawing/2014/main" id="{21F776AC-661C-CE4C-A238-819C639B51B2}"/>
                </a:ext>
              </a:extLst>
            </p:cNvPr>
            <p:cNvGrpSpPr/>
            <p:nvPr/>
          </p:nvGrpSpPr>
          <p:grpSpPr>
            <a:xfrm>
              <a:off x="10966009" y="6558738"/>
              <a:ext cx="2271801" cy="5069232"/>
              <a:chOff x="15851929" y="6847460"/>
              <a:chExt cx="2070414" cy="5155371"/>
            </a:xfrm>
            <a:noFill/>
          </p:grpSpPr>
          <p:sp>
            <p:nvSpPr>
              <p:cNvPr id="49" name="TextBox 48">
                <a:extLst>
                  <a:ext uri="{FF2B5EF4-FFF2-40B4-BE49-F238E27FC236}">
                    <a16:creationId xmlns:a16="http://schemas.microsoft.com/office/drawing/2014/main" id="{04B5CA11-DA1C-2D4F-AAF1-9AE6CD46C3B7}"/>
                  </a:ext>
                </a:extLst>
              </p:cNvPr>
              <p:cNvSpPr txBox="1"/>
              <p:nvPr/>
            </p:nvSpPr>
            <p:spPr>
              <a:xfrm>
                <a:off x="15851929"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a:t>
                </a:r>
              </a:p>
            </p:txBody>
          </p:sp>
          <p:sp>
            <p:nvSpPr>
              <p:cNvPr id="50" name="TextBox 49">
                <a:extLst>
                  <a:ext uri="{FF2B5EF4-FFF2-40B4-BE49-F238E27FC236}">
                    <a16:creationId xmlns:a16="http://schemas.microsoft.com/office/drawing/2014/main" id="{CFD0574D-2609-184F-817D-117DEAF5F894}"/>
                  </a:ext>
                </a:extLst>
              </p:cNvPr>
              <p:cNvSpPr txBox="1"/>
              <p:nvPr/>
            </p:nvSpPr>
            <p:spPr>
              <a:xfrm>
                <a:off x="15851929"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$2395</a:t>
                </a:r>
              </a:p>
            </p:txBody>
          </p:sp>
          <p:sp>
            <p:nvSpPr>
              <p:cNvPr id="51" name="TextBox 50">
                <a:extLst>
                  <a:ext uri="{FF2B5EF4-FFF2-40B4-BE49-F238E27FC236}">
                    <a16:creationId xmlns:a16="http://schemas.microsoft.com/office/drawing/2014/main" id="{EF1B2E3A-F0AD-8E47-9E91-0EBD36D07288}"/>
                  </a:ext>
                </a:extLst>
              </p:cNvPr>
              <p:cNvSpPr txBox="1"/>
              <p:nvPr/>
            </p:nvSpPr>
            <p:spPr>
              <a:xfrm>
                <a:off x="15851929"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$7</a:t>
                </a:r>
              </a:p>
            </p:txBody>
          </p:sp>
          <p:sp>
            <p:nvSpPr>
              <p:cNvPr id="52" name="TextBox 51">
                <a:extLst>
                  <a:ext uri="{FF2B5EF4-FFF2-40B4-BE49-F238E27FC236}">
                    <a16:creationId xmlns:a16="http://schemas.microsoft.com/office/drawing/2014/main" id="{807A95E4-85F8-0641-89C2-434D77C58920}"/>
                  </a:ext>
                </a:extLst>
              </p:cNvPr>
              <p:cNvSpPr txBox="1"/>
              <p:nvPr/>
            </p:nvSpPr>
            <p:spPr>
              <a:xfrm>
                <a:off x="15851929"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$3410</a:t>
                </a:r>
              </a:p>
            </p:txBody>
          </p:sp>
        </p:grpSp>
        <p:sp>
          <p:nvSpPr>
            <p:cNvPr id="53" name="TextBox 52">
              <a:extLst>
                <a:ext uri="{FF2B5EF4-FFF2-40B4-BE49-F238E27FC236}">
                  <a16:creationId xmlns:a16="http://schemas.microsoft.com/office/drawing/2014/main" id="{F602B13E-C2B7-5F4C-81E9-5092F56C216F}"/>
                </a:ext>
              </a:extLst>
            </p:cNvPr>
            <p:cNvSpPr txBox="1"/>
            <p:nvPr/>
          </p:nvSpPr>
          <p:spPr>
            <a:xfrm>
              <a:off x="6935453" y="6558744"/>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One</a:t>
              </a:r>
            </a:p>
          </p:txBody>
        </p:sp>
        <p:sp>
          <p:nvSpPr>
            <p:cNvPr id="54" name="TextBox 53">
              <a:extLst>
                <a:ext uri="{FF2B5EF4-FFF2-40B4-BE49-F238E27FC236}">
                  <a16:creationId xmlns:a16="http://schemas.microsoft.com/office/drawing/2014/main" id="{1F9E81E8-F903-2641-8746-9EE6C2732709}"/>
                </a:ext>
              </a:extLst>
            </p:cNvPr>
            <p:cNvSpPr txBox="1"/>
            <p:nvPr/>
          </p:nvSpPr>
          <p:spPr>
            <a:xfrm>
              <a:off x="6935453" y="8033046"/>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Two</a:t>
              </a:r>
            </a:p>
          </p:txBody>
        </p:sp>
        <p:sp>
          <p:nvSpPr>
            <p:cNvPr id="55" name="TextBox 54">
              <a:extLst>
                <a:ext uri="{FF2B5EF4-FFF2-40B4-BE49-F238E27FC236}">
                  <a16:creationId xmlns:a16="http://schemas.microsoft.com/office/drawing/2014/main" id="{D10AD565-247E-3642-82F4-58029E995624}"/>
                </a:ext>
              </a:extLst>
            </p:cNvPr>
            <p:cNvSpPr txBox="1"/>
            <p:nvPr/>
          </p:nvSpPr>
          <p:spPr>
            <a:xfrm>
              <a:off x="6935453" y="9507347"/>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Tree</a:t>
              </a:r>
            </a:p>
          </p:txBody>
        </p:sp>
        <p:sp>
          <p:nvSpPr>
            <p:cNvPr id="56" name="TextBox 55">
              <a:extLst>
                <a:ext uri="{FF2B5EF4-FFF2-40B4-BE49-F238E27FC236}">
                  <a16:creationId xmlns:a16="http://schemas.microsoft.com/office/drawing/2014/main" id="{0A229191-FD5E-6D4A-AB19-53BBF256F660}"/>
                </a:ext>
              </a:extLst>
            </p:cNvPr>
            <p:cNvSpPr txBox="1"/>
            <p:nvPr/>
          </p:nvSpPr>
          <p:spPr>
            <a:xfrm>
              <a:off x="6935453" y="10981648"/>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Four</a:t>
              </a:r>
            </a:p>
          </p:txBody>
        </p:sp>
        <p:sp>
          <p:nvSpPr>
            <p:cNvPr id="57" name="TextBox 56">
              <a:extLst>
                <a:ext uri="{FF2B5EF4-FFF2-40B4-BE49-F238E27FC236}">
                  <a16:creationId xmlns:a16="http://schemas.microsoft.com/office/drawing/2014/main" id="{A3EFB196-64AB-E14B-A5E8-863A09415B2A}"/>
                </a:ext>
              </a:extLst>
            </p:cNvPr>
            <p:cNvSpPr txBox="1"/>
            <p:nvPr/>
          </p:nvSpPr>
          <p:spPr>
            <a:xfrm>
              <a:off x="6316438" y="5084440"/>
              <a:ext cx="3395106"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Your Title</a:t>
              </a:r>
            </a:p>
          </p:txBody>
        </p:sp>
      </p:grpSp>
      <p:sp>
        <p:nvSpPr>
          <p:cNvPr id="60" name="TextBox 59">
            <a:extLst>
              <a:ext uri="{FF2B5EF4-FFF2-40B4-BE49-F238E27FC236}">
                <a16:creationId xmlns:a16="http://schemas.microsoft.com/office/drawing/2014/main" id="{D9DF4315-F388-7B4D-94BA-281D88149330}"/>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And Tables To Compare Data</a:t>
            </a:r>
          </a:p>
        </p:txBody>
      </p:sp>
      <p:sp>
        <p:nvSpPr>
          <p:cNvPr id="59" name="Rectangle 58">
            <a:extLst>
              <a:ext uri="{FF2B5EF4-FFF2-40B4-BE49-F238E27FC236}">
                <a16:creationId xmlns:a16="http://schemas.microsoft.com/office/drawing/2014/main" id="{60CA8016-1CE3-B540-B561-F1776B95C70A}"/>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12188333-89B5-D943-AF06-1D80E0E20455}"/>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1057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EC3660-0C4F-ED4F-BDC0-633C6085CCB2}"/>
              </a:ext>
            </a:extLst>
          </p:cNvPr>
          <p:cNvGrpSpPr/>
          <p:nvPr/>
        </p:nvGrpSpPr>
        <p:grpSpPr>
          <a:xfrm>
            <a:off x="2324474" y="1695530"/>
            <a:ext cx="19728702" cy="10324940"/>
            <a:chOff x="2324474" y="1460207"/>
            <a:chExt cx="19728702" cy="10324940"/>
          </a:xfrm>
        </p:grpSpPr>
        <p:grpSp>
          <p:nvGrpSpPr>
            <p:cNvPr id="34" name="Group 33">
              <a:extLst>
                <a:ext uri="{FF2B5EF4-FFF2-40B4-BE49-F238E27FC236}">
                  <a16:creationId xmlns:a16="http://schemas.microsoft.com/office/drawing/2014/main" id="{7828E74F-EC77-CE45-8704-5F3DC96C2F51}"/>
                </a:ext>
              </a:extLst>
            </p:cNvPr>
            <p:cNvGrpSpPr/>
            <p:nvPr/>
          </p:nvGrpSpPr>
          <p:grpSpPr>
            <a:xfrm>
              <a:off x="2324474" y="1460207"/>
              <a:ext cx="19728702" cy="10324940"/>
              <a:chOff x="3843499" y="3719582"/>
              <a:chExt cx="16665619" cy="8244192"/>
            </a:xfrm>
            <a:solidFill>
              <a:srgbClr val="EFF1F9"/>
            </a:solidFill>
          </p:grpSpPr>
          <p:sp>
            <p:nvSpPr>
              <p:cNvPr id="65" name="Freeform 781">
                <a:extLst>
                  <a:ext uri="{FF2B5EF4-FFF2-40B4-BE49-F238E27FC236}">
                    <a16:creationId xmlns:a16="http://schemas.microsoft.com/office/drawing/2014/main" id="{BD556A22-A116-624E-95CE-FDFF7219114C}"/>
                  </a:ext>
                </a:extLst>
              </p:cNvPr>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6" name="Freeform 403">
                <a:extLst>
                  <a:ext uri="{FF2B5EF4-FFF2-40B4-BE49-F238E27FC236}">
                    <a16:creationId xmlns:a16="http://schemas.microsoft.com/office/drawing/2014/main" id="{2D4A7E67-3082-8A4E-BD94-C37B35567FDC}"/>
                  </a:ext>
                </a:extLst>
              </p:cNvPr>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7" name="Freeform 404">
                <a:extLst>
                  <a:ext uri="{FF2B5EF4-FFF2-40B4-BE49-F238E27FC236}">
                    <a16:creationId xmlns:a16="http://schemas.microsoft.com/office/drawing/2014/main" id="{0E19BDE0-7B2D-CD45-952D-DF6617BFA3E1}"/>
                  </a:ext>
                </a:extLst>
              </p:cNvPr>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8" name="Freeform 405">
                <a:extLst>
                  <a:ext uri="{FF2B5EF4-FFF2-40B4-BE49-F238E27FC236}">
                    <a16:creationId xmlns:a16="http://schemas.microsoft.com/office/drawing/2014/main" id="{D39CB9AD-4A15-DA48-A26C-EC1BB9A0CE52}"/>
                  </a:ext>
                </a:extLst>
              </p:cNvPr>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9" name="Freeform 406">
                <a:extLst>
                  <a:ext uri="{FF2B5EF4-FFF2-40B4-BE49-F238E27FC236}">
                    <a16:creationId xmlns:a16="http://schemas.microsoft.com/office/drawing/2014/main" id="{B9FAFA75-5785-274E-BA43-6B000E0530E7}"/>
                  </a:ext>
                </a:extLst>
              </p:cNvPr>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0" name="Freeform 407">
                <a:extLst>
                  <a:ext uri="{FF2B5EF4-FFF2-40B4-BE49-F238E27FC236}">
                    <a16:creationId xmlns:a16="http://schemas.microsoft.com/office/drawing/2014/main" id="{E33621B3-5F93-6746-85E0-46F63820D69C}"/>
                  </a:ext>
                </a:extLst>
              </p:cNvPr>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1" name="Freeform 408">
                <a:extLst>
                  <a:ext uri="{FF2B5EF4-FFF2-40B4-BE49-F238E27FC236}">
                    <a16:creationId xmlns:a16="http://schemas.microsoft.com/office/drawing/2014/main" id="{408DD114-8DE5-324F-A97C-553281779310}"/>
                  </a:ext>
                </a:extLst>
              </p:cNvPr>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2" name="Freeform 409">
                <a:extLst>
                  <a:ext uri="{FF2B5EF4-FFF2-40B4-BE49-F238E27FC236}">
                    <a16:creationId xmlns:a16="http://schemas.microsoft.com/office/drawing/2014/main" id="{69083FA7-DA96-1E49-954D-02BDA0DC7DC9}"/>
                  </a:ext>
                </a:extLst>
              </p:cNvPr>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3" name="Freeform 410">
                <a:extLst>
                  <a:ext uri="{FF2B5EF4-FFF2-40B4-BE49-F238E27FC236}">
                    <a16:creationId xmlns:a16="http://schemas.microsoft.com/office/drawing/2014/main" id="{F9E03263-563B-9648-BF96-85E9D52231B4}"/>
                  </a:ext>
                </a:extLst>
              </p:cNvPr>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4" name="Freeform 411">
                <a:extLst>
                  <a:ext uri="{FF2B5EF4-FFF2-40B4-BE49-F238E27FC236}">
                    <a16:creationId xmlns:a16="http://schemas.microsoft.com/office/drawing/2014/main" id="{5716027A-8769-2B45-A0B3-FE80C3CD8522}"/>
                  </a:ext>
                </a:extLst>
              </p:cNvPr>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5" name="Freeform 412">
                <a:extLst>
                  <a:ext uri="{FF2B5EF4-FFF2-40B4-BE49-F238E27FC236}">
                    <a16:creationId xmlns:a16="http://schemas.microsoft.com/office/drawing/2014/main" id="{3F27FBCC-2910-C943-98B3-DE5ADEBD0DD7}"/>
                  </a:ext>
                </a:extLst>
              </p:cNvPr>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6" name="Freeform 413">
                <a:extLst>
                  <a:ext uri="{FF2B5EF4-FFF2-40B4-BE49-F238E27FC236}">
                    <a16:creationId xmlns:a16="http://schemas.microsoft.com/office/drawing/2014/main" id="{57431ABD-B9BF-8748-9859-B38763DD5934}"/>
                  </a:ext>
                </a:extLst>
              </p:cNvPr>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7" name="Freeform 414">
                <a:extLst>
                  <a:ext uri="{FF2B5EF4-FFF2-40B4-BE49-F238E27FC236}">
                    <a16:creationId xmlns:a16="http://schemas.microsoft.com/office/drawing/2014/main" id="{A275D48E-E9FD-5143-87E2-E0E65F191161}"/>
                  </a:ext>
                </a:extLst>
              </p:cNvPr>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8" name="Freeform 415">
                <a:extLst>
                  <a:ext uri="{FF2B5EF4-FFF2-40B4-BE49-F238E27FC236}">
                    <a16:creationId xmlns:a16="http://schemas.microsoft.com/office/drawing/2014/main" id="{31971C8A-F7FA-C244-B84B-EF01FCBED6B9}"/>
                  </a:ext>
                </a:extLst>
              </p:cNvPr>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9" name="Freeform 416">
                <a:extLst>
                  <a:ext uri="{FF2B5EF4-FFF2-40B4-BE49-F238E27FC236}">
                    <a16:creationId xmlns:a16="http://schemas.microsoft.com/office/drawing/2014/main" id="{738FC199-E53E-4E4E-B194-7E7CE974588F}"/>
                  </a:ext>
                </a:extLst>
              </p:cNvPr>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0" name="Freeform 417">
                <a:extLst>
                  <a:ext uri="{FF2B5EF4-FFF2-40B4-BE49-F238E27FC236}">
                    <a16:creationId xmlns:a16="http://schemas.microsoft.com/office/drawing/2014/main" id="{D3576C1F-8F4D-764F-AF96-BD3907F1D10D}"/>
                  </a:ext>
                </a:extLst>
              </p:cNvPr>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1" name="Freeform 418">
                <a:extLst>
                  <a:ext uri="{FF2B5EF4-FFF2-40B4-BE49-F238E27FC236}">
                    <a16:creationId xmlns:a16="http://schemas.microsoft.com/office/drawing/2014/main" id="{D4906675-BD25-9C47-B3F4-C03528697EB7}"/>
                  </a:ext>
                </a:extLst>
              </p:cNvPr>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2" name="Freeform 419">
                <a:extLst>
                  <a:ext uri="{FF2B5EF4-FFF2-40B4-BE49-F238E27FC236}">
                    <a16:creationId xmlns:a16="http://schemas.microsoft.com/office/drawing/2014/main" id="{E8E92040-433E-7644-8465-C34364C540A5}"/>
                  </a:ext>
                </a:extLst>
              </p:cNvPr>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3" name="Freeform 420">
                <a:extLst>
                  <a:ext uri="{FF2B5EF4-FFF2-40B4-BE49-F238E27FC236}">
                    <a16:creationId xmlns:a16="http://schemas.microsoft.com/office/drawing/2014/main" id="{1F2CE84D-707C-7647-9D2C-2E596007B200}"/>
                  </a:ext>
                </a:extLst>
              </p:cNvPr>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4" name="Freeform 421">
                <a:extLst>
                  <a:ext uri="{FF2B5EF4-FFF2-40B4-BE49-F238E27FC236}">
                    <a16:creationId xmlns:a16="http://schemas.microsoft.com/office/drawing/2014/main" id="{826D6316-6CE8-D34C-A2B0-99534205EE7B}"/>
                  </a:ext>
                </a:extLst>
              </p:cNvPr>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5" name="Freeform 422">
                <a:extLst>
                  <a:ext uri="{FF2B5EF4-FFF2-40B4-BE49-F238E27FC236}">
                    <a16:creationId xmlns:a16="http://schemas.microsoft.com/office/drawing/2014/main" id="{59ED2F7C-9BC3-2646-BDB9-8A6E2FC096E3}"/>
                  </a:ext>
                </a:extLst>
              </p:cNvPr>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6" name="Freeform 423">
                <a:extLst>
                  <a:ext uri="{FF2B5EF4-FFF2-40B4-BE49-F238E27FC236}">
                    <a16:creationId xmlns:a16="http://schemas.microsoft.com/office/drawing/2014/main" id="{498F3C76-7CD1-9844-B27B-FDCC4E399A5C}"/>
                  </a:ext>
                </a:extLst>
              </p:cNvPr>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7" name="Freeform 424">
                <a:extLst>
                  <a:ext uri="{FF2B5EF4-FFF2-40B4-BE49-F238E27FC236}">
                    <a16:creationId xmlns:a16="http://schemas.microsoft.com/office/drawing/2014/main" id="{0B6F7DFD-9662-9B46-9F3D-4996C6FE1456}"/>
                  </a:ext>
                </a:extLst>
              </p:cNvPr>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8" name="Freeform 425">
                <a:extLst>
                  <a:ext uri="{FF2B5EF4-FFF2-40B4-BE49-F238E27FC236}">
                    <a16:creationId xmlns:a16="http://schemas.microsoft.com/office/drawing/2014/main" id="{030C7E5D-9545-CF4F-9438-142D3E2C17C9}"/>
                  </a:ext>
                </a:extLst>
              </p:cNvPr>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9" name="Freeform 426">
                <a:extLst>
                  <a:ext uri="{FF2B5EF4-FFF2-40B4-BE49-F238E27FC236}">
                    <a16:creationId xmlns:a16="http://schemas.microsoft.com/office/drawing/2014/main" id="{B06779C4-CF58-554D-889F-5812E6488692}"/>
                  </a:ext>
                </a:extLst>
              </p:cNvPr>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0" name="Freeform 427">
                <a:extLst>
                  <a:ext uri="{FF2B5EF4-FFF2-40B4-BE49-F238E27FC236}">
                    <a16:creationId xmlns:a16="http://schemas.microsoft.com/office/drawing/2014/main" id="{BCF17547-36E0-CF4B-90D8-5F1595E6ABBA}"/>
                  </a:ext>
                </a:extLst>
              </p:cNvPr>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1" name="Freeform 428">
                <a:extLst>
                  <a:ext uri="{FF2B5EF4-FFF2-40B4-BE49-F238E27FC236}">
                    <a16:creationId xmlns:a16="http://schemas.microsoft.com/office/drawing/2014/main" id="{BDC80D52-1D64-A149-9E36-8EF493BFF8E1}"/>
                  </a:ext>
                </a:extLst>
              </p:cNvPr>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2" name="Freeform 429">
                <a:extLst>
                  <a:ext uri="{FF2B5EF4-FFF2-40B4-BE49-F238E27FC236}">
                    <a16:creationId xmlns:a16="http://schemas.microsoft.com/office/drawing/2014/main" id="{7C2C2B1C-F218-0D44-913D-C74BEDAB5A1B}"/>
                  </a:ext>
                </a:extLst>
              </p:cNvPr>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nvGrpSpPr>
              <p:cNvPr id="93" name="Group 92">
                <a:extLst>
                  <a:ext uri="{FF2B5EF4-FFF2-40B4-BE49-F238E27FC236}">
                    <a16:creationId xmlns:a16="http://schemas.microsoft.com/office/drawing/2014/main" id="{1382F5E4-6E80-D84C-999C-3B4B3C1A9BB8}"/>
                  </a:ext>
                </a:extLst>
              </p:cNvPr>
              <p:cNvGrpSpPr/>
              <p:nvPr/>
            </p:nvGrpSpPr>
            <p:grpSpPr>
              <a:xfrm>
                <a:off x="17709756" y="6761778"/>
                <a:ext cx="697449" cy="662593"/>
                <a:chOff x="5961121" y="2686387"/>
                <a:chExt cx="288233" cy="273757"/>
              </a:xfrm>
              <a:grpFill/>
            </p:grpSpPr>
            <p:sp>
              <p:nvSpPr>
                <p:cNvPr id="458" name="Freeform 430">
                  <a:extLst>
                    <a:ext uri="{FF2B5EF4-FFF2-40B4-BE49-F238E27FC236}">
                      <a16:creationId xmlns:a16="http://schemas.microsoft.com/office/drawing/2014/main" id="{6FF170EF-9BC8-E54B-B02A-7C9EAEA23F63}"/>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9" name="Freeform 431">
                  <a:extLst>
                    <a:ext uri="{FF2B5EF4-FFF2-40B4-BE49-F238E27FC236}">
                      <a16:creationId xmlns:a16="http://schemas.microsoft.com/office/drawing/2014/main" id="{BAAF7A77-15E1-C74E-88DE-06ECBBF903CA}"/>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sp>
            <p:nvSpPr>
              <p:cNvPr id="94" name="Freeform 432">
                <a:extLst>
                  <a:ext uri="{FF2B5EF4-FFF2-40B4-BE49-F238E27FC236}">
                    <a16:creationId xmlns:a16="http://schemas.microsoft.com/office/drawing/2014/main" id="{76685184-0F60-5842-8334-03E0D4FABC5D}"/>
                  </a:ext>
                </a:extLst>
              </p:cNvPr>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5" name="Freeform 433">
                <a:extLst>
                  <a:ext uri="{FF2B5EF4-FFF2-40B4-BE49-F238E27FC236}">
                    <a16:creationId xmlns:a16="http://schemas.microsoft.com/office/drawing/2014/main" id="{018151A1-4751-C848-BAF9-D8D64E892D4C}"/>
                  </a:ext>
                </a:extLst>
              </p:cNvPr>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6" name="Freeform 434">
                <a:extLst>
                  <a:ext uri="{FF2B5EF4-FFF2-40B4-BE49-F238E27FC236}">
                    <a16:creationId xmlns:a16="http://schemas.microsoft.com/office/drawing/2014/main" id="{86F12444-AE03-F245-A1EE-DE9392FC2D3C}"/>
                  </a:ext>
                </a:extLst>
              </p:cNvPr>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7" name="Freeform 435">
                <a:extLst>
                  <a:ext uri="{FF2B5EF4-FFF2-40B4-BE49-F238E27FC236}">
                    <a16:creationId xmlns:a16="http://schemas.microsoft.com/office/drawing/2014/main" id="{650C0ECB-5603-0042-AEBE-EBA9BBA6790A}"/>
                  </a:ext>
                </a:extLst>
              </p:cNvPr>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8" name="Freeform 436">
                <a:extLst>
                  <a:ext uri="{FF2B5EF4-FFF2-40B4-BE49-F238E27FC236}">
                    <a16:creationId xmlns:a16="http://schemas.microsoft.com/office/drawing/2014/main" id="{CE187AF5-2D1B-7747-AE48-7A3638BE29A5}"/>
                  </a:ext>
                </a:extLst>
              </p:cNvPr>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9" name="Freeform 437">
                <a:extLst>
                  <a:ext uri="{FF2B5EF4-FFF2-40B4-BE49-F238E27FC236}">
                    <a16:creationId xmlns:a16="http://schemas.microsoft.com/office/drawing/2014/main" id="{62502C8B-7FC0-734A-99A5-83CF0DE9F857}"/>
                  </a:ext>
                </a:extLst>
              </p:cNvPr>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0" name="Freeform 438">
                <a:extLst>
                  <a:ext uri="{FF2B5EF4-FFF2-40B4-BE49-F238E27FC236}">
                    <a16:creationId xmlns:a16="http://schemas.microsoft.com/office/drawing/2014/main" id="{9A85DDCD-56F3-F04E-B10A-F28F69AD432B}"/>
                  </a:ext>
                </a:extLst>
              </p:cNvPr>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1" name="Freeform 439">
                <a:extLst>
                  <a:ext uri="{FF2B5EF4-FFF2-40B4-BE49-F238E27FC236}">
                    <a16:creationId xmlns:a16="http://schemas.microsoft.com/office/drawing/2014/main" id="{84FDFA8D-7847-5B49-92F4-1C8E9AA59A95}"/>
                  </a:ext>
                </a:extLst>
              </p:cNvPr>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2" name="Freeform 440">
                <a:extLst>
                  <a:ext uri="{FF2B5EF4-FFF2-40B4-BE49-F238E27FC236}">
                    <a16:creationId xmlns:a16="http://schemas.microsoft.com/office/drawing/2014/main" id="{491AAC96-4851-5B4B-8B1D-B3D52D105A25}"/>
                  </a:ext>
                </a:extLst>
              </p:cNvPr>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3" name="Freeform 441">
                <a:extLst>
                  <a:ext uri="{FF2B5EF4-FFF2-40B4-BE49-F238E27FC236}">
                    <a16:creationId xmlns:a16="http://schemas.microsoft.com/office/drawing/2014/main" id="{BF151DE3-F52F-3E44-B5FB-3D055F673877}"/>
                  </a:ext>
                </a:extLst>
              </p:cNvPr>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4" name="Freeform 442">
                <a:extLst>
                  <a:ext uri="{FF2B5EF4-FFF2-40B4-BE49-F238E27FC236}">
                    <a16:creationId xmlns:a16="http://schemas.microsoft.com/office/drawing/2014/main" id="{8D7B268F-BC07-7344-8158-8FFD293D89D2}"/>
                  </a:ext>
                </a:extLst>
              </p:cNvPr>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5" name="Freeform 443">
                <a:extLst>
                  <a:ext uri="{FF2B5EF4-FFF2-40B4-BE49-F238E27FC236}">
                    <a16:creationId xmlns:a16="http://schemas.microsoft.com/office/drawing/2014/main" id="{267359B8-445D-B24F-83FD-44D2B6E3170D}"/>
                  </a:ext>
                </a:extLst>
              </p:cNvPr>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6" name="Freeform 444">
                <a:extLst>
                  <a:ext uri="{FF2B5EF4-FFF2-40B4-BE49-F238E27FC236}">
                    <a16:creationId xmlns:a16="http://schemas.microsoft.com/office/drawing/2014/main" id="{2634CAE4-95AB-3C4F-91ED-10568DD80848}"/>
                  </a:ext>
                </a:extLst>
              </p:cNvPr>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7" name="Freeform 445">
                <a:extLst>
                  <a:ext uri="{FF2B5EF4-FFF2-40B4-BE49-F238E27FC236}">
                    <a16:creationId xmlns:a16="http://schemas.microsoft.com/office/drawing/2014/main" id="{07A3F8E9-8B60-D347-B6D1-AC3FA3A2580F}"/>
                  </a:ext>
                </a:extLst>
              </p:cNvPr>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8" name="Freeform 446">
                <a:extLst>
                  <a:ext uri="{FF2B5EF4-FFF2-40B4-BE49-F238E27FC236}">
                    <a16:creationId xmlns:a16="http://schemas.microsoft.com/office/drawing/2014/main" id="{CD1808E0-013E-3C4C-B133-461247D36301}"/>
                  </a:ext>
                </a:extLst>
              </p:cNvPr>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9" name="Freeform 447">
                <a:extLst>
                  <a:ext uri="{FF2B5EF4-FFF2-40B4-BE49-F238E27FC236}">
                    <a16:creationId xmlns:a16="http://schemas.microsoft.com/office/drawing/2014/main" id="{9FE49E19-957F-5841-823B-A8364CAC46DA}"/>
                  </a:ext>
                </a:extLst>
              </p:cNvPr>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0" name="Freeform 448">
                <a:extLst>
                  <a:ext uri="{FF2B5EF4-FFF2-40B4-BE49-F238E27FC236}">
                    <a16:creationId xmlns:a16="http://schemas.microsoft.com/office/drawing/2014/main" id="{109D92A0-4B31-A644-A117-79C82A448E06}"/>
                  </a:ext>
                </a:extLst>
              </p:cNvPr>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1" name="Freeform 449">
                <a:extLst>
                  <a:ext uri="{FF2B5EF4-FFF2-40B4-BE49-F238E27FC236}">
                    <a16:creationId xmlns:a16="http://schemas.microsoft.com/office/drawing/2014/main" id="{998681E3-AC3F-5C4F-8B2A-77EE86A5D3FB}"/>
                  </a:ext>
                </a:extLst>
              </p:cNvPr>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2" name="Freeform 450">
                <a:extLst>
                  <a:ext uri="{FF2B5EF4-FFF2-40B4-BE49-F238E27FC236}">
                    <a16:creationId xmlns:a16="http://schemas.microsoft.com/office/drawing/2014/main" id="{4A8CA24D-B833-1142-B8C1-CFC3D3183F6F}"/>
                  </a:ext>
                </a:extLst>
              </p:cNvPr>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3" name="Freeform 451">
                <a:extLst>
                  <a:ext uri="{FF2B5EF4-FFF2-40B4-BE49-F238E27FC236}">
                    <a16:creationId xmlns:a16="http://schemas.microsoft.com/office/drawing/2014/main" id="{7F6EB59B-9F3C-8649-94AC-824E9C6E5D92}"/>
                  </a:ext>
                </a:extLst>
              </p:cNvPr>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4" name="Freeform 452">
                <a:extLst>
                  <a:ext uri="{FF2B5EF4-FFF2-40B4-BE49-F238E27FC236}">
                    <a16:creationId xmlns:a16="http://schemas.microsoft.com/office/drawing/2014/main" id="{9AABEC38-B63C-7D41-8DEB-128734F78E79}"/>
                  </a:ext>
                </a:extLst>
              </p:cNvPr>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5" name="Freeform 453">
                <a:extLst>
                  <a:ext uri="{FF2B5EF4-FFF2-40B4-BE49-F238E27FC236}">
                    <a16:creationId xmlns:a16="http://schemas.microsoft.com/office/drawing/2014/main" id="{6ECDE71A-7D6D-7149-B474-391E2049A0EF}"/>
                  </a:ext>
                </a:extLst>
              </p:cNvPr>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6" name="Freeform 454">
                <a:extLst>
                  <a:ext uri="{FF2B5EF4-FFF2-40B4-BE49-F238E27FC236}">
                    <a16:creationId xmlns:a16="http://schemas.microsoft.com/office/drawing/2014/main" id="{3B3CA5BD-461A-4D44-B1AC-0F2DE7104F65}"/>
                  </a:ext>
                </a:extLst>
              </p:cNvPr>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7" name="Freeform 455">
                <a:extLst>
                  <a:ext uri="{FF2B5EF4-FFF2-40B4-BE49-F238E27FC236}">
                    <a16:creationId xmlns:a16="http://schemas.microsoft.com/office/drawing/2014/main" id="{B785E4A5-FB32-7B4D-91EB-31A82F96E06F}"/>
                  </a:ext>
                </a:extLst>
              </p:cNvPr>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8" name="Freeform 456">
                <a:extLst>
                  <a:ext uri="{FF2B5EF4-FFF2-40B4-BE49-F238E27FC236}">
                    <a16:creationId xmlns:a16="http://schemas.microsoft.com/office/drawing/2014/main" id="{8809DE81-5FD4-9547-AEF7-9BEC26B0D06B}"/>
                  </a:ext>
                </a:extLst>
              </p:cNvPr>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9" name="Freeform 457">
                <a:extLst>
                  <a:ext uri="{FF2B5EF4-FFF2-40B4-BE49-F238E27FC236}">
                    <a16:creationId xmlns:a16="http://schemas.microsoft.com/office/drawing/2014/main" id="{FFA99000-ED83-E241-B4E2-1B3C6F2C7FD6}"/>
                  </a:ext>
                </a:extLst>
              </p:cNvPr>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0" name="Freeform 458">
                <a:extLst>
                  <a:ext uri="{FF2B5EF4-FFF2-40B4-BE49-F238E27FC236}">
                    <a16:creationId xmlns:a16="http://schemas.microsoft.com/office/drawing/2014/main" id="{5CCFD810-092E-FD46-9D57-4F6297F86C28}"/>
                  </a:ext>
                </a:extLst>
              </p:cNvPr>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1" name="Freeform 459">
                <a:extLst>
                  <a:ext uri="{FF2B5EF4-FFF2-40B4-BE49-F238E27FC236}">
                    <a16:creationId xmlns:a16="http://schemas.microsoft.com/office/drawing/2014/main" id="{A918D3B3-FAF9-DF45-BF1B-6A9863319B85}"/>
                  </a:ext>
                </a:extLst>
              </p:cNvPr>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2" name="Freeform 460">
                <a:extLst>
                  <a:ext uri="{FF2B5EF4-FFF2-40B4-BE49-F238E27FC236}">
                    <a16:creationId xmlns:a16="http://schemas.microsoft.com/office/drawing/2014/main" id="{017A0A2F-229C-C54A-8CBA-DB4EE29EADD5}"/>
                  </a:ext>
                </a:extLst>
              </p:cNvPr>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3" name="Freeform 461">
                <a:extLst>
                  <a:ext uri="{FF2B5EF4-FFF2-40B4-BE49-F238E27FC236}">
                    <a16:creationId xmlns:a16="http://schemas.microsoft.com/office/drawing/2014/main" id="{D3A17A33-2008-E343-9F73-DC9094A5B853}"/>
                  </a:ext>
                </a:extLst>
              </p:cNvPr>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4" name="Freeform 462">
                <a:extLst>
                  <a:ext uri="{FF2B5EF4-FFF2-40B4-BE49-F238E27FC236}">
                    <a16:creationId xmlns:a16="http://schemas.microsoft.com/office/drawing/2014/main" id="{10958ACD-01EC-6B4A-84D8-71F8EABBD1D0}"/>
                  </a:ext>
                </a:extLst>
              </p:cNvPr>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5" name="Freeform 463">
                <a:extLst>
                  <a:ext uri="{FF2B5EF4-FFF2-40B4-BE49-F238E27FC236}">
                    <a16:creationId xmlns:a16="http://schemas.microsoft.com/office/drawing/2014/main" id="{875E2F23-26E0-B84E-9F45-AADC7C8DEB06}"/>
                  </a:ext>
                </a:extLst>
              </p:cNvPr>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6" name="Freeform 464">
                <a:extLst>
                  <a:ext uri="{FF2B5EF4-FFF2-40B4-BE49-F238E27FC236}">
                    <a16:creationId xmlns:a16="http://schemas.microsoft.com/office/drawing/2014/main" id="{154A6D50-BE08-4E42-8666-89019B1E0F65}"/>
                  </a:ext>
                </a:extLst>
              </p:cNvPr>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7" name="Freeform 465">
                <a:extLst>
                  <a:ext uri="{FF2B5EF4-FFF2-40B4-BE49-F238E27FC236}">
                    <a16:creationId xmlns:a16="http://schemas.microsoft.com/office/drawing/2014/main" id="{B7350690-E50F-6E47-9FCF-EA808B3B748C}"/>
                  </a:ext>
                </a:extLst>
              </p:cNvPr>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8" name="Freeform 466">
                <a:extLst>
                  <a:ext uri="{FF2B5EF4-FFF2-40B4-BE49-F238E27FC236}">
                    <a16:creationId xmlns:a16="http://schemas.microsoft.com/office/drawing/2014/main" id="{94FE5E99-93AC-8446-A5AF-BB8BE75A0438}"/>
                  </a:ext>
                </a:extLst>
              </p:cNvPr>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9" name="Freeform 467">
                <a:extLst>
                  <a:ext uri="{FF2B5EF4-FFF2-40B4-BE49-F238E27FC236}">
                    <a16:creationId xmlns:a16="http://schemas.microsoft.com/office/drawing/2014/main" id="{2B449D3C-359F-4743-84BA-CFAE805D809E}"/>
                  </a:ext>
                </a:extLst>
              </p:cNvPr>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0" name="Freeform 468">
                <a:extLst>
                  <a:ext uri="{FF2B5EF4-FFF2-40B4-BE49-F238E27FC236}">
                    <a16:creationId xmlns:a16="http://schemas.microsoft.com/office/drawing/2014/main" id="{AF010FF3-BB5C-3C42-B4ED-BED4EA793378}"/>
                  </a:ext>
                </a:extLst>
              </p:cNvPr>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1" name="Freeform 469">
                <a:extLst>
                  <a:ext uri="{FF2B5EF4-FFF2-40B4-BE49-F238E27FC236}">
                    <a16:creationId xmlns:a16="http://schemas.microsoft.com/office/drawing/2014/main" id="{83256A7F-AC69-9647-A1DF-A0A061D00368}"/>
                  </a:ext>
                </a:extLst>
              </p:cNvPr>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2" name="Freeform 470">
                <a:extLst>
                  <a:ext uri="{FF2B5EF4-FFF2-40B4-BE49-F238E27FC236}">
                    <a16:creationId xmlns:a16="http://schemas.microsoft.com/office/drawing/2014/main" id="{7A9F8F6C-3D4A-084D-A14A-9F2BC2C046E4}"/>
                  </a:ext>
                </a:extLst>
              </p:cNvPr>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3" name="Freeform 471">
                <a:extLst>
                  <a:ext uri="{FF2B5EF4-FFF2-40B4-BE49-F238E27FC236}">
                    <a16:creationId xmlns:a16="http://schemas.microsoft.com/office/drawing/2014/main" id="{7426DABD-35A6-FB46-BAC6-213EBE15FBED}"/>
                  </a:ext>
                </a:extLst>
              </p:cNvPr>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4" name="Freeform 472">
                <a:extLst>
                  <a:ext uri="{FF2B5EF4-FFF2-40B4-BE49-F238E27FC236}">
                    <a16:creationId xmlns:a16="http://schemas.microsoft.com/office/drawing/2014/main" id="{EB89F529-3F6E-084B-85A1-37ACE24D08B4}"/>
                  </a:ext>
                </a:extLst>
              </p:cNvPr>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5" name="Freeform 473">
                <a:extLst>
                  <a:ext uri="{FF2B5EF4-FFF2-40B4-BE49-F238E27FC236}">
                    <a16:creationId xmlns:a16="http://schemas.microsoft.com/office/drawing/2014/main" id="{24C70828-34B8-CA40-B052-7AB354D08407}"/>
                  </a:ext>
                </a:extLst>
              </p:cNvPr>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6" name="Freeform 474">
                <a:extLst>
                  <a:ext uri="{FF2B5EF4-FFF2-40B4-BE49-F238E27FC236}">
                    <a16:creationId xmlns:a16="http://schemas.microsoft.com/office/drawing/2014/main" id="{82E6C88F-6C23-7847-A5F3-FB87B7EDDA1D}"/>
                  </a:ext>
                </a:extLst>
              </p:cNvPr>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7" name="Freeform 475">
                <a:extLst>
                  <a:ext uri="{FF2B5EF4-FFF2-40B4-BE49-F238E27FC236}">
                    <a16:creationId xmlns:a16="http://schemas.microsoft.com/office/drawing/2014/main" id="{3D332609-4B55-DF40-BB32-E59B2B09A07A}"/>
                  </a:ext>
                </a:extLst>
              </p:cNvPr>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8" name="Freeform 476">
                <a:extLst>
                  <a:ext uri="{FF2B5EF4-FFF2-40B4-BE49-F238E27FC236}">
                    <a16:creationId xmlns:a16="http://schemas.microsoft.com/office/drawing/2014/main" id="{855553B3-0502-5C4D-8072-8C8EC2708AD4}"/>
                  </a:ext>
                </a:extLst>
              </p:cNvPr>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9" name="Freeform 477">
                <a:extLst>
                  <a:ext uri="{FF2B5EF4-FFF2-40B4-BE49-F238E27FC236}">
                    <a16:creationId xmlns:a16="http://schemas.microsoft.com/office/drawing/2014/main" id="{E00E7601-7E55-3A46-BB00-6F9793BC2E40}"/>
                  </a:ext>
                </a:extLst>
              </p:cNvPr>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0" name="Freeform 478">
                <a:extLst>
                  <a:ext uri="{FF2B5EF4-FFF2-40B4-BE49-F238E27FC236}">
                    <a16:creationId xmlns:a16="http://schemas.microsoft.com/office/drawing/2014/main" id="{F2446493-E1F4-0641-887E-EC399AC99555}"/>
                  </a:ext>
                </a:extLst>
              </p:cNvPr>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1" name="Freeform 479">
                <a:extLst>
                  <a:ext uri="{FF2B5EF4-FFF2-40B4-BE49-F238E27FC236}">
                    <a16:creationId xmlns:a16="http://schemas.microsoft.com/office/drawing/2014/main" id="{27131153-FF2B-714C-A1E4-74483B4A790E}"/>
                  </a:ext>
                </a:extLst>
              </p:cNvPr>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2" name="Freeform 480">
                <a:extLst>
                  <a:ext uri="{FF2B5EF4-FFF2-40B4-BE49-F238E27FC236}">
                    <a16:creationId xmlns:a16="http://schemas.microsoft.com/office/drawing/2014/main" id="{E4AB7BBF-267A-4244-9CCD-B2F8FA0EB275}"/>
                  </a:ext>
                </a:extLst>
              </p:cNvPr>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3" name="Freeform 481">
                <a:extLst>
                  <a:ext uri="{FF2B5EF4-FFF2-40B4-BE49-F238E27FC236}">
                    <a16:creationId xmlns:a16="http://schemas.microsoft.com/office/drawing/2014/main" id="{F4F7BA68-87FF-8B43-BD80-A291A3C11E61}"/>
                  </a:ext>
                </a:extLst>
              </p:cNvPr>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4" name="Freeform 482">
                <a:extLst>
                  <a:ext uri="{FF2B5EF4-FFF2-40B4-BE49-F238E27FC236}">
                    <a16:creationId xmlns:a16="http://schemas.microsoft.com/office/drawing/2014/main" id="{6B684EE5-4DA9-EA49-89B8-75C5106D0A02}"/>
                  </a:ext>
                </a:extLst>
              </p:cNvPr>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5" name="Freeform 483">
                <a:extLst>
                  <a:ext uri="{FF2B5EF4-FFF2-40B4-BE49-F238E27FC236}">
                    <a16:creationId xmlns:a16="http://schemas.microsoft.com/office/drawing/2014/main" id="{67C5B833-8593-4D4C-8BA1-AF86800D0967}"/>
                  </a:ext>
                </a:extLst>
              </p:cNvPr>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6" name="Freeform 484">
                <a:extLst>
                  <a:ext uri="{FF2B5EF4-FFF2-40B4-BE49-F238E27FC236}">
                    <a16:creationId xmlns:a16="http://schemas.microsoft.com/office/drawing/2014/main" id="{C09F59A8-F4F3-A14C-8127-9EFC7D039DF4}"/>
                  </a:ext>
                </a:extLst>
              </p:cNvPr>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7" name="Freeform 485">
                <a:extLst>
                  <a:ext uri="{FF2B5EF4-FFF2-40B4-BE49-F238E27FC236}">
                    <a16:creationId xmlns:a16="http://schemas.microsoft.com/office/drawing/2014/main" id="{5585EBA8-5A4D-4348-829C-ED0BFF51F5BB}"/>
                  </a:ext>
                </a:extLst>
              </p:cNvPr>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8" name="Freeform 486">
                <a:extLst>
                  <a:ext uri="{FF2B5EF4-FFF2-40B4-BE49-F238E27FC236}">
                    <a16:creationId xmlns:a16="http://schemas.microsoft.com/office/drawing/2014/main" id="{B4275FDF-6942-B141-B191-E9584471785F}"/>
                  </a:ext>
                </a:extLst>
              </p:cNvPr>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9" name="Freeform 487">
                <a:extLst>
                  <a:ext uri="{FF2B5EF4-FFF2-40B4-BE49-F238E27FC236}">
                    <a16:creationId xmlns:a16="http://schemas.microsoft.com/office/drawing/2014/main" id="{ABD321C0-8EC5-AC4D-A1AF-E7041DE2F75E}"/>
                  </a:ext>
                </a:extLst>
              </p:cNvPr>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0" name="Freeform 488">
                <a:extLst>
                  <a:ext uri="{FF2B5EF4-FFF2-40B4-BE49-F238E27FC236}">
                    <a16:creationId xmlns:a16="http://schemas.microsoft.com/office/drawing/2014/main" id="{EC54E845-5D6C-3941-9DF2-8D33543CE0F6}"/>
                  </a:ext>
                </a:extLst>
              </p:cNvPr>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1" name="Freeform 489">
                <a:extLst>
                  <a:ext uri="{FF2B5EF4-FFF2-40B4-BE49-F238E27FC236}">
                    <a16:creationId xmlns:a16="http://schemas.microsoft.com/office/drawing/2014/main" id="{5CF7CA39-8214-FA43-B28F-E33F17FE0246}"/>
                  </a:ext>
                </a:extLst>
              </p:cNvPr>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2" name="Freeform 490">
                <a:extLst>
                  <a:ext uri="{FF2B5EF4-FFF2-40B4-BE49-F238E27FC236}">
                    <a16:creationId xmlns:a16="http://schemas.microsoft.com/office/drawing/2014/main" id="{3981FA28-824C-B746-98B2-CE973B20BACF}"/>
                  </a:ext>
                </a:extLst>
              </p:cNvPr>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3" name="Freeform 491">
                <a:extLst>
                  <a:ext uri="{FF2B5EF4-FFF2-40B4-BE49-F238E27FC236}">
                    <a16:creationId xmlns:a16="http://schemas.microsoft.com/office/drawing/2014/main" id="{E7768041-11B8-2247-8800-B7A5BD58B1C8}"/>
                  </a:ext>
                </a:extLst>
              </p:cNvPr>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4" name="Freeform 492">
                <a:extLst>
                  <a:ext uri="{FF2B5EF4-FFF2-40B4-BE49-F238E27FC236}">
                    <a16:creationId xmlns:a16="http://schemas.microsoft.com/office/drawing/2014/main" id="{C5185434-3522-5842-9F2C-12B49089A78A}"/>
                  </a:ext>
                </a:extLst>
              </p:cNvPr>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5" name="Freeform 493">
                <a:extLst>
                  <a:ext uri="{FF2B5EF4-FFF2-40B4-BE49-F238E27FC236}">
                    <a16:creationId xmlns:a16="http://schemas.microsoft.com/office/drawing/2014/main" id="{EC31993D-F8BA-FD44-9AAA-E524C8440638}"/>
                  </a:ext>
                </a:extLst>
              </p:cNvPr>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6" name="Freeform 494">
                <a:extLst>
                  <a:ext uri="{FF2B5EF4-FFF2-40B4-BE49-F238E27FC236}">
                    <a16:creationId xmlns:a16="http://schemas.microsoft.com/office/drawing/2014/main" id="{FD1F7EDD-C1F0-E04A-8C73-6CEDDD67DC5F}"/>
                  </a:ext>
                </a:extLst>
              </p:cNvPr>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7" name="Freeform 495">
                <a:extLst>
                  <a:ext uri="{FF2B5EF4-FFF2-40B4-BE49-F238E27FC236}">
                    <a16:creationId xmlns:a16="http://schemas.microsoft.com/office/drawing/2014/main" id="{9F4C6E78-5A1B-AD40-A53C-CE045AF77FDC}"/>
                  </a:ext>
                </a:extLst>
              </p:cNvPr>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8" name="Freeform 496">
                <a:extLst>
                  <a:ext uri="{FF2B5EF4-FFF2-40B4-BE49-F238E27FC236}">
                    <a16:creationId xmlns:a16="http://schemas.microsoft.com/office/drawing/2014/main" id="{A552E8C7-08F7-AB45-A7A5-D8E3C919F31C}"/>
                  </a:ext>
                </a:extLst>
              </p:cNvPr>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9" name="Freeform 497">
                <a:extLst>
                  <a:ext uri="{FF2B5EF4-FFF2-40B4-BE49-F238E27FC236}">
                    <a16:creationId xmlns:a16="http://schemas.microsoft.com/office/drawing/2014/main" id="{8DD4BEF3-90E6-054F-95D8-3D302E2E1D8E}"/>
                  </a:ext>
                </a:extLst>
              </p:cNvPr>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0" name="Freeform 498">
                <a:extLst>
                  <a:ext uri="{FF2B5EF4-FFF2-40B4-BE49-F238E27FC236}">
                    <a16:creationId xmlns:a16="http://schemas.microsoft.com/office/drawing/2014/main" id="{7AE267B2-1C42-BE49-901D-236D87A3C773}"/>
                  </a:ext>
                </a:extLst>
              </p:cNvPr>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1" name="Freeform 499">
                <a:extLst>
                  <a:ext uri="{FF2B5EF4-FFF2-40B4-BE49-F238E27FC236}">
                    <a16:creationId xmlns:a16="http://schemas.microsoft.com/office/drawing/2014/main" id="{EB351858-7F17-0149-87B7-618418094C0A}"/>
                  </a:ext>
                </a:extLst>
              </p:cNvPr>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2" name="Freeform 500">
                <a:extLst>
                  <a:ext uri="{FF2B5EF4-FFF2-40B4-BE49-F238E27FC236}">
                    <a16:creationId xmlns:a16="http://schemas.microsoft.com/office/drawing/2014/main" id="{59DC9F61-C7AF-E541-A380-1F559616BEA3}"/>
                  </a:ext>
                </a:extLst>
              </p:cNvPr>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3" name="Freeform 501">
                <a:extLst>
                  <a:ext uri="{FF2B5EF4-FFF2-40B4-BE49-F238E27FC236}">
                    <a16:creationId xmlns:a16="http://schemas.microsoft.com/office/drawing/2014/main" id="{17F45C52-87C4-284B-9396-87C1EDCCD05E}"/>
                  </a:ext>
                </a:extLst>
              </p:cNvPr>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4" name="Freeform 502">
                <a:extLst>
                  <a:ext uri="{FF2B5EF4-FFF2-40B4-BE49-F238E27FC236}">
                    <a16:creationId xmlns:a16="http://schemas.microsoft.com/office/drawing/2014/main" id="{3C842C71-FDBD-C349-B671-7B3BF6512C6F}"/>
                  </a:ext>
                </a:extLst>
              </p:cNvPr>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5" name="Freeform 503">
                <a:extLst>
                  <a:ext uri="{FF2B5EF4-FFF2-40B4-BE49-F238E27FC236}">
                    <a16:creationId xmlns:a16="http://schemas.microsoft.com/office/drawing/2014/main" id="{0288E248-4330-1948-AC55-8E63A37FB96A}"/>
                  </a:ext>
                </a:extLst>
              </p:cNvPr>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6" name="Freeform 504">
                <a:extLst>
                  <a:ext uri="{FF2B5EF4-FFF2-40B4-BE49-F238E27FC236}">
                    <a16:creationId xmlns:a16="http://schemas.microsoft.com/office/drawing/2014/main" id="{469025D7-2996-E541-B327-3F39699EB33F}"/>
                  </a:ext>
                </a:extLst>
              </p:cNvPr>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7" name="Freeform 505">
                <a:extLst>
                  <a:ext uri="{FF2B5EF4-FFF2-40B4-BE49-F238E27FC236}">
                    <a16:creationId xmlns:a16="http://schemas.microsoft.com/office/drawing/2014/main" id="{8E7A61F0-A774-6A4E-A041-89ABCEB2F28D}"/>
                  </a:ext>
                </a:extLst>
              </p:cNvPr>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8" name="Freeform 506">
                <a:extLst>
                  <a:ext uri="{FF2B5EF4-FFF2-40B4-BE49-F238E27FC236}">
                    <a16:creationId xmlns:a16="http://schemas.microsoft.com/office/drawing/2014/main" id="{3C130175-5D1A-A643-96E6-9ACDE225BCC5}"/>
                  </a:ext>
                </a:extLst>
              </p:cNvPr>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9" name="Freeform 507">
                <a:extLst>
                  <a:ext uri="{FF2B5EF4-FFF2-40B4-BE49-F238E27FC236}">
                    <a16:creationId xmlns:a16="http://schemas.microsoft.com/office/drawing/2014/main" id="{B8DC966B-DA36-2F49-9A42-481B7DAF2364}"/>
                  </a:ext>
                </a:extLst>
              </p:cNvPr>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0" name="Freeform 508">
                <a:extLst>
                  <a:ext uri="{FF2B5EF4-FFF2-40B4-BE49-F238E27FC236}">
                    <a16:creationId xmlns:a16="http://schemas.microsoft.com/office/drawing/2014/main" id="{4529DC72-4F28-C740-B40D-CEEE51DC5730}"/>
                  </a:ext>
                </a:extLst>
              </p:cNvPr>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1" name="Freeform 509">
                <a:extLst>
                  <a:ext uri="{FF2B5EF4-FFF2-40B4-BE49-F238E27FC236}">
                    <a16:creationId xmlns:a16="http://schemas.microsoft.com/office/drawing/2014/main" id="{C211B9BC-D9DF-7A47-8524-41FCC64DFC80}"/>
                  </a:ext>
                </a:extLst>
              </p:cNvPr>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2" name="Freeform 510">
                <a:extLst>
                  <a:ext uri="{FF2B5EF4-FFF2-40B4-BE49-F238E27FC236}">
                    <a16:creationId xmlns:a16="http://schemas.microsoft.com/office/drawing/2014/main" id="{4B79EAA9-5A36-584F-9EB9-0EC286F30809}"/>
                  </a:ext>
                </a:extLst>
              </p:cNvPr>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3" name="Freeform 511">
                <a:extLst>
                  <a:ext uri="{FF2B5EF4-FFF2-40B4-BE49-F238E27FC236}">
                    <a16:creationId xmlns:a16="http://schemas.microsoft.com/office/drawing/2014/main" id="{9C0F4D63-0BA3-CD46-B31A-665F0B162D44}"/>
                  </a:ext>
                </a:extLst>
              </p:cNvPr>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4" name="Freeform 512">
                <a:extLst>
                  <a:ext uri="{FF2B5EF4-FFF2-40B4-BE49-F238E27FC236}">
                    <a16:creationId xmlns:a16="http://schemas.microsoft.com/office/drawing/2014/main" id="{BAD60E78-0B27-D148-9B14-7209393FD242}"/>
                  </a:ext>
                </a:extLst>
              </p:cNvPr>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5" name="Freeform 513">
                <a:extLst>
                  <a:ext uri="{FF2B5EF4-FFF2-40B4-BE49-F238E27FC236}">
                    <a16:creationId xmlns:a16="http://schemas.microsoft.com/office/drawing/2014/main" id="{F21599E1-7950-DB40-8C1E-D8F5453F9D47}"/>
                  </a:ext>
                </a:extLst>
              </p:cNvPr>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6" name="Freeform 514">
                <a:extLst>
                  <a:ext uri="{FF2B5EF4-FFF2-40B4-BE49-F238E27FC236}">
                    <a16:creationId xmlns:a16="http://schemas.microsoft.com/office/drawing/2014/main" id="{231854FC-F0B1-C444-8683-B7E1E665AF63}"/>
                  </a:ext>
                </a:extLst>
              </p:cNvPr>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7" name="Freeform 515">
                <a:extLst>
                  <a:ext uri="{FF2B5EF4-FFF2-40B4-BE49-F238E27FC236}">
                    <a16:creationId xmlns:a16="http://schemas.microsoft.com/office/drawing/2014/main" id="{4B414FC1-0C98-CB42-9A8B-53DCF51BF431}"/>
                  </a:ext>
                </a:extLst>
              </p:cNvPr>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8" name="Freeform 516">
                <a:extLst>
                  <a:ext uri="{FF2B5EF4-FFF2-40B4-BE49-F238E27FC236}">
                    <a16:creationId xmlns:a16="http://schemas.microsoft.com/office/drawing/2014/main" id="{D01452DE-BFAC-A14B-A502-C6932A744B8A}"/>
                  </a:ext>
                </a:extLst>
              </p:cNvPr>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9" name="Freeform 517">
                <a:extLst>
                  <a:ext uri="{FF2B5EF4-FFF2-40B4-BE49-F238E27FC236}">
                    <a16:creationId xmlns:a16="http://schemas.microsoft.com/office/drawing/2014/main" id="{EBDCC084-757F-7345-B1B6-5241A3023C3E}"/>
                  </a:ext>
                </a:extLst>
              </p:cNvPr>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0" name="Freeform 518">
                <a:extLst>
                  <a:ext uri="{FF2B5EF4-FFF2-40B4-BE49-F238E27FC236}">
                    <a16:creationId xmlns:a16="http://schemas.microsoft.com/office/drawing/2014/main" id="{55CE10E1-018F-4F48-9D06-67B192A93E8B}"/>
                  </a:ext>
                </a:extLst>
              </p:cNvPr>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1" name="Freeform 519">
                <a:extLst>
                  <a:ext uri="{FF2B5EF4-FFF2-40B4-BE49-F238E27FC236}">
                    <a16:creationId xmlns:a16="http://schemas.microsoft.com/office/drawing/2014/main" id="{B6C0FDD6-619C-8847-B421-2C3C31C08EE0}"/>
                  </a:ext>
                </a:extLst>
              </p:cNvPr>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2" name="Freeform 520">
                <a:extLst>
                  <a:ext uri="{FF2B5EF4-FFF2-40B4-BE49-F238E27FC236}">
                    <a16:creationId xmlns:a16="http://schemas.microsoft.com/office/drawing/2014/main" id="{AC7643D6-9F6A-724B-A25F-7D594710FAD9}"/>
                  </a:ext>
                </a:extLst>
              </p:cNvPr>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3" name="Freeform 521">
                <a:extLst>
                  <a:ext uri="{FF2B5EF4-FFF2-40B4-BE49-F238E27FC236}">
                    <a16:creationId xmlns:a16="http://schemas.microsoft.com/office/drawing/2014/main" id="{FAEF534F-6240-A942-95D1-07ACE81B874A}"/>
                  </a:ext>
                </a:extLst>
              </p:cNvPr>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4" name="Freeform 522">
                <a:extLst>
                  <a:ext uri="{FF2B5EF4-FFF2-40B4-BE49-F238E27FC236}">
                    <a16:creationId xmlns:a16="http://schemas.microsoft.com/office/drawing/2014/main" id="{952BA455-E731-A648-899E-7E5DF47D4121}"/>
                  </a:ext>
                </a:extLst>
              </p:cNvPr>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5" name="Freeform 523">
                <a:extLst>
                  <a:ext uri="{FF2B5EF4-FFF2-40B4-BE49-F238E27FC236}">
                    <a16:creationId xmlns:a16="http://schemas.microsoft.com/office/drawing/2014/main" id="{3DCFF3CB-D634-9C4D-8628-3AD53FFA4EE7}"/>
                  </a:ext>
                </a:extLst>
              </p:cNvPr>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6" name="Freeform 524">
                <a:extLst>
                  <a:ext uri="{FF2B5EF4-FFF2-40B4-BE49-F238E27FC236}">
                    <a16:creationId xmlns:a16="http://schemas.microsoft.com/office/drawing/2014/main" id="{4BDEACB6-97A5-FA44-8D21-2C3E4E95855D}"/>
                  </a:ext>
                </a:extLst>
              </p:cNvPr>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7" name="Freeform 525">
                <a:extLst>
                  <a:ext uri="{FF2B5EF4-FFF2-40B4-BE49-F238E27FC236}">
                    <a16:creationId xmlns:a16="http://schemas.microsoft.com/office/drawing/2014/main" id="{AB938823-55F7-2446-9347-18D88050F2E4}"/>
                  </a:ext>
                </a:extLst>
              </p:cNvPr>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8" name="Freeform 526">
                <a:extLst>
                  <a:ext uri="{FF2B5EF4-FFF2-40B4-BE49-F238E27FC236}">
                    <a16:creationId xmlns:a16="http://schemas.microsoft.com/office/drawing/2014/main" id="{3C2D60F5-B75B-E946-A2E1-B48F263BB405}"/>
                  </a:ext>
                </a:extLst>
              </p:cNvPr>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9" name="Freeform 527">
                <a:extLst>
                  <a:ext uri="{FF2B5EF4-FFF2-40B4-BE49-F238E27FC236}">
                    <a16:creationId xmlns:a16="http://schemas.microsoft.com/office/drawing/2014/main" id="{05E548C2-DF12-5940-A01A-655FCCBDB4DF}"/>
                  </a:ext>
                </a:extLst>
              </p:cNvPr>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0" name="Freeform 528">
                <a:extLst>
                  <a:ext uri="{FF2B5EF4-FFF2-40B4-BE49-F238E27FC236}">
                    <a16:creationId xmlns:a16="http://schemas.microsoft.com/office/drawing/2014/main" id="{6721DD72-8B38-9A4C-9892-327964DFCC4D}"/>
                  </a:ext>
                </a:extLst>
              </p:cNvPr>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1" name="Freeform 529">
                <a:extLst>
                  <a:ext uri="{FF2B5EF4-FFF2-40B4-BE49-F238E27FC236}">
                    <a16:creationId xmlns:a16="http://schemas.microsoft.com/office/drawing/2014/main" id="{AA52C6B5-5510-8E49-9E02-499C5D837A26}"/>
                  </a:ext>
                </a:extLst>
              </p:cNvPr>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2" name="Freeform 530">
                <a:extLst>
                  <a:ext uri="{FF2B5EF4-FFF2-40B4-BE49-F238E27FC236}">
                    <a16:creationId xmlns:a16="http://schemas.microsoft.com/office/drawing/2014/main" id="{A02A8198-483F-314D-992D-F1B3810B0930}"/>
                  </a:ext>
                </a:extLst>
              </p:cNvPr>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3" name="Freeform 531">
                <a:extLst>
                  <a:ext uri="{FF2B5EF4-FFF2-40B4-BE49-F238E27FC236}">
                    <a16:creationId xmlns:a16="http://schemas.microsoft.com/office/drawing/2014/main" id="{65E9F137-772E-474A-8497-40AD4C608079}"/>
                  </a:ext>
                </a:extLst>
              </p:cNvPr>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4" name="Freeform 532">
                <a:extLst>
                  <a:ext uri="{FF2B5EF4-FFF2-40B4-BE49-F238E27FC236}">
                    <a16:creationId xmlns:a16="http://schemas.microsoft.com/office/drawing/2014/main" id="{74BCEB59-0857-624C-AF70-D48632F63DE6}"/>
                  </a:ext>
                </a:extLst>
              </p:cNvPr>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5" name="Freeform 533">
                <a:extLst>
                  <a:ext uri="{FF2B5EF4-FFF2-40B4-BE49-F238E27FC236}">
                    <a16:creationId xmlns:a16="http://schemas.microsoft.com/office/drawing/2014/main" id="{CAEF161F-86F6-FF44-BF9E-AB42CE731932}"/>
                  </a:ext>
                </a:extLst>
              </p:cNvPr>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6" name="Freeform 534">
                <a:extLst>
                  <a:ext uri="{FF2B5EF4-FFF2-40B4-BE49-F238E27FC236}">
                    <a16:creationId xmlns:a16="http://schemas.microsoft.com/office/drawing/2014/main" id="{1BBAB1FB-E42F-EE48-8D83-9C81A335194E}"/>
                  </a:ext>
                </a:extLst>
              </p:cNvPr>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7" name="Freeform 535">
                <a:extLst>
                  <a:ext uri="{FF2B5EF4-FFF2-40B4-BE49-F238E27FC236}">
                    <a16:creationId xmlns:a16="http://schemas.microsoft.com/office/drawing/2014/main" id="{46F8AF85-25C2-FA42-89EB-7C2EC357EFA2}"/>
                  </a:ext>
                </a:extLst>
              </p:cNvPr>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8" name="Freeform 536">
                <a:extLst>
                  <a:ext uri="{FF2B5EF4-FFF2-40B4-BE49-F238E27FC236}">
                    <a16:creationId xmlns:a16="http://schemas.microsoft.com/office/drawing/2014/main" id="{172DF96B-3D00-5641-8F8F-ECF78C84C45B}"/>
                  </a:ext>
                </a:extLst>
              </p:cNvPr>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9" name="Freeform 537">
                <a:extLst>
                  <a:ext uri="{FF2B5EF4-FFF2-40B4-BE49-F238E27FC236}">
                    <a16:creationId xmlns:a16="http://schemas.microsoft.com/office/drawing/2014/main" id="{82A1983F-5282-4149-9F61-791BF069A6E1}"/>
                  </a:ext>
                </a:extLst>
              </p:cNvPr>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0" name="Freeform 538">
                <a:extLst>
                  <a:ext uri="{FF2B5EF4-FFF2-40B4-BE49-F238E27FC236}">
                    <a16:creationId xmlns:a16="http://schemas.microsoft.com/office/drawing/2014/main" id="{FDE01654-32E1-CD45-8A22-0D7FF7A38066}"/>
                  </a:ext>
                </a:extLst>
              </p:cNvPr>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1" name="Freeform 539">
                <a:extLst>
                  <a:ext uri="{FF2B5EF4-FFF2-40B4-BE49-F238E27FC236}">
                    <a16:creationId xmlns:a16="http://schemas.microsoft.com/office/drawing/2014/main" id="{2FBA4198-5267-8B4B-A508-5048EAB1392A}"/>
                  </a:ext>
                </a:extLst>
              </p:cNvPr>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2" name="Freeform 540">
                <a:extLst>
                  <a:ext uri="{FF2B5EF4-FFF2-40B4-BE49-F238E27FC236}">
                    <a16:creationId xmlns:a16="http://schemas.microsoft.com/office/drawing/2014/main" id="{D7246488-E75C-0B41-A00F-534255A267C2}"/>
                  </a:ext>
                </a:extLst>
              </p:cNvPr>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3" name="Freeform 541">
                <a:extLst>
                  <a:ext uri="{FF2B5EF4-FFF2-40B4-BE49-F238E27FC236}">
                    <a16:creationId xmlns:a16="http://schemas.microsoft.com/office/drawing/2014/main" id="{71B18C73-9138-C949-BB69-7537ACF1C678}"/>
                  </a:ext>
                </a:extLst>
              </p:cNvPr>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4" name="Freeform 542">
                <a:extLst>
                  <a:ext uri="{FF2B5EF4-FFF2-40B4-BE49-F238E27FC236}">
                    <a16:creationId xmlns:a16="http://schemas.microsoft.com/office/drawing/2014/main" id="{B097CC16-A504-664C-AA08-5FB608EB334D}"/>
                  </a:ext>
                </a:extLst>
              </p:cNvPr>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5" name="Freeform 543">
                <a:extLst>
                  <a:ext uri="{FF2B5EF4-FFF2-40B4-BE49-F238E27FC236}">
                    <a16:creationId xmlns:a16="http://schemas.microsoft.com/office/drawing/2014/main" id="{4654CB70-CC69-ED48-B51B-C033D6363CBA}"/>
                  </a:ext>
                </a:extLst>
              </p:cNvPr>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6" name="Freeform 544">
                <a:extLst>
                  <a:ext uri="{FF2B5EF4-FFF2-40B4-BE49-F238E27FC236}">
                    <a16:creationId xmlns:a16="http://schemas.microsoft.com/office/drawing/2014/main" id="{D43F9E62-3562-EC46-9E0B-2342A3056740}"/>
                  </a:ext>
                </a:extLst>
              </p:cNvPr>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7" name="Freeform 545">
                <a:extLst>
                  <a:ext uri="{FF2B5EF4-FFF2-40B4-BE49-F238E27FC236}">
                    <a16:creationId xmlns:a16="http://schemas.microsoft.com/office/drawing/2014/main" id="{2F1241D8-35B4-3E4C-B4C5-1890B9DB343B}"/>
                  </a:ext>
                </a:extLst>
              </p:cNvPr>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8" name="Freeform 546">
                <a:extLst>
                  <a:ext uri="{FF2B5EF4-FFF2-40B4-BE49-F238E27FC236}">
                    <a16:creationId xmlns:a16="http://schemas.microsoft.com/office/drawing/2014/main" id="{EB978593-85A2-8346-BE47-618C0266BF87}"/>
                  </a:ext>
                </a:extLst>
              </p:cNvPr>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9" name="Freeform 547">
                <a:extLst>
                  <a:ext uri="{FF2B5EF4-FFF2-40B4-BE49-F238E27FC236}">
                    <a16:creationId xmlns:a16="http://schemas.microsoft.com/office/drawing/2014/main" id="{8B843C9F-FDC4-664E-8F43-0811B48720E6}"/>
                  </a:ext>
                </a:extLst>
              </p:cNvPr>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0" name="Freeform 548">
                <a:extLst>
                  <a:ext uri="{FF2B5EF4-FFF2-40B4-BE49-F238E27FC236}">
                    <a16:creationId xmlns:a16="http://schemas.microsoft.com/office/drawing/2014/main" id="{FCA6AECC-FD05-BC4E-BE1A-5C137C194548}"/>
                  </a:ext>
                </a:extLst>
              </p:cNvPr>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1" name="Freeform 549">
                <a:extLst>
                  <a:ext uri="{FF2B5EF4-FFF2-40B4-BE49-F238E27FC236}">
                    <a16:creationId xmlns:a16="http://schemas.microsoft.com/office/drawing/2014/main" id="{D7A2278D-8E9F-424B-A0A1-0766624BAA1C}"/>
                  </a:ext>
                </a:extLst>
              </p:cNvPr>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2" name="Freeform 550">
                <a:extLst>
                  <a:ext uri="{FF2B5EF4-FFF2-40B4-BE49-F238E27FC236}">
                    <a16:creationId xmlns:a16="http://schemas.microsoft.com/office/drawing/2014/main" id="{49C651DA-4DDE-5149-966C-614AA23E6F08}"/>
                  </a:ext>
                </a:extLst>
              </p:cNvPr>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3" name="Freeform 551">
                <a:extLst>
                  <a:ext uri="{FF2B5EF4-FFF2-40B4-BE49-F238E27FC236}">
                    <a16:creationId xmlns:a16="http://schemas.microsoft.com/office/drawing/2014/main" id="{A96B6CA9-231A-674B-8960-300D0068CE14}"/>
                  </a:ext>
                </a:extLst>
              </p:cNvPr>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4" name="Freeform 552">
                <a:extLst>
                  <a:ext uri="{FF2B5EF4-FFF2-40B4-BE49-F238E27FC236}">
                    <a16:creationId xmlns:a16="http://schemas.microsoft.com/office/drawing/2014/main" id="{4105C2DB-B9E5-7444-87EB-FE1F023FA4A1}"/>
                  </a:ext>
                </a:extLst>
              </p:cNvPr>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5" name="Freeform 553">
                <a:extLst>
                  <a:ext uri="{FF2B5EF4-FFF2-40B4-BE49-F238E27FC236}">
                    <a16:creationId xmlns:a16="http://schemas.microsoft.com/office/drawing/2014/main" id="{3981AB02-0085-A141-A241-A3984F88BE52}"/>
                  </a:ext>
                </a:extLst>
              </p:cNvPr>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6" name="Freeform 554">
                <a:extLst>
                  <a:ext uri="{FF2B5EF4-FFF2-40B4-BE49-F238E27FC236}">
                    <a16:creationId xmlns:a16="http://schemas.microsoft.com/office/drawing/2014/main" id="{27EEDBE8-A211-7749-8B12-EED146BE9D78}"/>
                  </a:ext>
                </a:extLst>
              </p:cNvPr>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7" name="Freeform 555">
                <a:extLst>
                  <a:ext uri="{FF2B5EF4-FFF2-40B4-BE49-F238E27FC236}">
                    <a16:creationId xmlns:a16="http://schemas.microsoft.com/office/drawing/2014/main" id="{77A064DD-4049-4745-8541-D0118B5BD062}"/>
                  </a:ext>
                </a:extLst>
              </p:cNvPr>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8" name="Freeform 556">
                <a:extLst>
                  <a:ext uri="{FF2B5EF4-FFF2-40B4-BE49-F238E27FC236}">
                    <a16:creationId xmlns:a16="http://schemas.microsoft.com/office/drawing/2014/main" id="{0D5E7CED-DA52-C847-ADEE-1C0A635BFB89}"/>
                  </a:ext>
                </a:extLst>
              </p:cNvPr>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9" name="Freeform 557">
                <a:extLst>
                  <a:ext uri="{FF2B5EF4-FFF2-40B4-BE49-F238E27FC236}">
                    <a16:creationId xmlns:a16="http://schemas.microsoft.com/office/drawing/2014/main" id="{B9B65A6B-5B49-E141-A450-590F51086E42}"/>
                  </a:ext>
                </a:extLst>
              </p:cNvPr>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0" name="Freeform 558">
                <a:extLst>
                  <a:ext uri="{FF2B5EF4-FFF2-40B4-BE49-F238E27FC236}">
                    <a16:creationId xmlns:a16="http://schemas.microsoft.com/office/drawing/2014/main" id="{5C94D9E9-BEDB-FE48-BA4D-747C27433E37}"/>
                  </a:ext>
                </a:extLst>
              </p:cNvPr>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1" name="Freeform 559">
                <a:extLst>
                  <a:ext uri="{FF2B5EF4-FFF2-40B4-BE49-F238E27FC236}">
                    <a16:creationId xmlns:a16="http://schemas.microsoft.com/office/drawing/2014/main" id="{A6A2BAB5-47AB-3A46-9B2D-56118763C64E}"/>
                  </a:ext>
                </a:extLst>
              </p:cNvPr>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2" name="Freeform 560">
                <a:extLst>
                  <a:ext uri="{FF2B5EF4-FFF2-40B4-BE49-F238E27FC236}">
                    <a16:creationId xmlns:a16="http://schemas.microsoft.com/office/drawing/2014/main" id="{BE84F9FC-4BE6-3045-B8E5-27C005C64B7C}"/>
                  </a:ext>
                </a:extLst>
              </p:cNvPr>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3" name="Freeform 561">
                <a:extLst>
                  <a:ext uri="{FF2B5EF4-FFF2-40B4-BE49-F238E27FC236}">
                    <a16:creationId xmlns:a16="http://schemas.microsoft.com/office/drawing/2014/main" id="{AEC2C8D8-40E2-094A-84F8-608574636D55}"/>
                  </a:ext>
                </a:extLst>
              </p:cNvPr>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4" name="Freeform 562">
                <a:extLst>
                  <a:ext uri="{FF2B5EF4-FFF2-40B4-BE49-F238E27FC236}">
                    <a16:creationId xmlns:a16="http://schemas.microsoft.com/office/drawing/2014/main" id="{916F0404-6D7C-A942-8AC6-5DDB4F38233A}"/>
                  </a:ext>
                </a:extLst>
              </p:cNvPr>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5" name="Freeform 563">
                <a:extLst>
                  <a:ext uri="{FF2B5EF4-FFF2-40B4-BE49-F238E27FC236}">
                    <a16:creationId xmlns:a16="http://schemas.microsoft.com/office/drawing/2014/main" id="{68D85C08-AC6D-9B4B-9904-63FE1908CD42}"/>
                  </a:ext>
                </a:extLst>
              </p:cNvPr>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6" name="Freeform 564">
                <a:extLst>
                  <a:ext uri="{FF2B5EF4-FFF2-40B4-BE49-F238E27FC236}">
                    <a16:creationId xmlns:a16="http://schemas.microsoft.com/office/drawing/2014/main" id="{7A5524BB-251F-FE45-8560-6679E8647532}"/>
                  </a:ext>
                </a:extLst>
              </p:cNvPr>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7" name="Freeform 565">
                <a:extLst>
                  <a:ext uri="{FF2B5EF4-FFF2-40B4-BE49-F238E27FC236}">
                    <a16:creationId xmlns:a16="http://schemas.microsoft.com/office/drawing/2014/main" id="{2030DFEB-7CBD-0548-BD6A-98E31A37CC5A}"/>
                  </a:ext>
                </a:extLst>
              </p:cNvPr>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8" name="Freeform 566">
                <a:extLst>
                  <a:ext uri="{FF2B5EF4-FFF2-40B4-BE49-F238E27FC236}">
                    <a16:creationId xmlns:a16="http://schemas.microsoft.com/office/drawing/2014/main" id="{8DB6EC14-6AA4-794B-B465-F3EF597F0D9B}"/>
                  </a:ext>
                </a:extLst>
              </p:cNvPr>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9" name="Freeform 567">
                <a:extLst>
                  <a:ext uri="{FF2B5EF4-FFF2-40B4-BE49-F238E27FC236}">
                    <a16:creationId xmlns:a16="http://schemas.microsoft.com/office/drawing/2014/main" id="{0C25ADFA-7614-E648-AC8E-0A282FD467EA}"/>
                  </a:ext>
                </a:extLst>
              </p:cNvPr>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0" name="Freeform 568">
                <a:extLst>
                  <a:ext uri="{FF2B5EF4-FFF2-40B4-BE49-F238E27FC236}">
                    <a16:creationId xmlns:a16="http://schemas.microsoft.com/office/drawing/2014/main" id="{FDFBB7DF-200A-0247-9468-F97B944389B8}"/>
                  </a:ext>
                </a:extLst>
              </p:cNvPr>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1" name="Freeform 569">
                <a:extLst>
                  <a:ext uri="{FF2B5EF4-FFF2-40B4-BE49-F238E27FC236}">
                    <a16:creationId xmlns:a16="http://schemas.microsoft.com/office/drawing/2014/main" id="{3EEAC4F7-C70F-6141-94C8-45E31ADA2DF9}"/>
                  </a:ext>
                </a:extLst>
              </p:cNvPr>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2" name="Freeform 570">
                <a:extLst>
                  <a:ext uri="{FF2B5EF4-FFF2-40B4-BE49-F238E27FC236}">
                    <a16:creationId xmlns:a16="http://schemas.microsoft.com/office/drawing/2014/main" id="{9E627140-7236-F343-93A5-F453C18FE3C3}"/>
                  </a:ext>
                </a:extLst>
              </p:cNvPr>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3" name="Freeform 571">
                <a:extLst>
                  <a:ext uri="{FF2B5EF4-FFF2-40B4-BE49-F238E27FC236}">
                    <a16:creationId xmlns:a16="http://schemas.microsoft.com/office/drawing/2014/main" id="{CEE32A67-C946-FB4A-A86B-A7192E427F13}"/>
                  </a:ext>
                </a:extLst>
              </p:cNvPr>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4" name="Freeform 572">
                <a:extLst>
                  <a:ext uri="{FF2B5EF4-FFF2-40B4-BE49-F238E27FC236}">
                    <a16:creationId xmlns:a16="http://schemas.microsoft.com/office/drawing/2014/main" id="{CB28A3CB-C7D1-A846-B0C9-B9EFE36A147F}"/>
                  </a:ext>
                </a:extLst>
              </p:cNvPr>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5" name="Freeform 573">
                <a:extLst>
                  <a:ext uri="{FF2B5EF4-FFF2-40B4-BE49-F238E27FC236}">
                    <a16:creationId xmlns:a16="http://schemas.microsoft.com/office/drawing/2014/main" id="{DBDC24B3-B092-D843-A626-70F414353D83}"/>
                  </a:ext>
                </a:extLst>
              </p:cNvPr>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6" name="Freeform 574">
                <a:extLst>
                  <a:ext uri="{FF2B5EF4-FFF2-40B4-BE49-F238E27FC236}">
                    <a16:creationId xmlns:a16="http://schemas.microsoft.com/office/drawing/2014/main" id="{88F311D5-2DD2-3541-9F3E-BA65B1A682DC}"/>
                  </a:ext>
                </a:extLst>
              </p:cNvPr>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7" name="Freeform 575">
                <a:extLst>
                  <a:ext uri="{FF2B5EF4-FFF2-40B4-BE49-F238E27FC236}">
                    <a16:creationId xmlns:a16="http://schemas.microsoft.com/office/drawing/2014/main" id="{DCEBE063-EEEB-E44A-8E72-7EDA48D9E5C0}"/>
                  </a:ext>
                </a:extLst>
              </p:cNvPr>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8" name="Freeform 576">
                <a:extLst>
                  <a:ext uri="{FF2B5EF4-FFF2-40B4-BE49-F238E27FC236}">
                    <a16:creationId xmlns:a16="http://schemas.microsoft.com/office/drawing/2014/main" id="{A824A4BC-EA54-8446-8234-4D302D901B88}"/>
                  </a:ext>
                </a:extLst>
              </p:cNvPr>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9" name="Freeform 577">
                <a:extLst>
                  <a:ext uri="{FF2B5EF4-FFF2-40B4-BE49-F238E27FC236}">
                    <a16:creationId xmlns:a16="http://schemas.microsoft.com/office/drawing/2014/main" id="{5EAB484B-F21E-1249-8EBF-BFF31A2E50AB}"/>
                  </a:ext>
                </a:extLst>
              </p:cNvPr>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0" name="Freeform 578">
                <a:extLst>
                  <a:ext uri="{FF2B5EF4-FFF2-40B4-BE49-F238E27FC236}">
                    <a16:creationId xmlns:a16="http://schemas.microsoft.com/office/drawing/2014/main" id="{FC02B1B4-C6D2-B54A-94C0-94EDDFD88BCB}"/>
                  </a:ext>
                </a:extLst>
              </p:cNvPr>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1" name="Freeform 579">
                <a:extLst>
                  <a:ext uri="{FF2B5EF4-FFF2-40B4-BE49-F238E27FC236}">
                    <a16:creationId xmlns:a16="http://schemas.microsoft.com/office/drawing/2014/main" id="{940FD0E2-E749-9E44-91FC-092A71C8069F}"/>
                  </a:ext>
                </a:extLst>
              </p:cNvPr>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2" name="Freeform 580">
                <a:extLst>
                  <a:ext uri="{FF2B5EF4-FFF2-40B4-BE49-F238E27FC236}">
                    <a16:creationId xmlns:a16="http://schemas.microsoft.com/office/drawing/2014/main" id="{2B51CCDC-CB25-1342-9620-188818AEC723}"/>
                  </a:ext>
                </a:extLst>
              </p:cNvPr>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3" name="Freeform 581">
                <a:extLst>
                  <a:ext uri="{FF2B5EF4-FFF2-40B4-BE49-F238E27FC236}">
                    <a16:creationId xmlns:a16="http://schemas.microsoft.com/office/drawing/2014/main" id="{354CE03F-CD44-F64C-A50C-C2F7C1750A91}"/>
                  </a:ext>
                </a:extLst>
              </p:cNvPr>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4" name="Freeform 582">
                <a:extLst>
                  <a:ext uri="{FF2B5EF4-FFF2-40B4-BE49-F238E27FC236}">
                    <a16:creationId xmlns:a16="http://schemas.microsoft.com/office/drawing/2014/main" id="{8B8BA6BD-46FF-B54C-B94B-A45C21940876}"/>
                  </a:ext>
                </a:extLst>
              </p:cNvPr>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5" name="Freeform 583">
                <a:extLst>
                  <a:ext uri="{FF2B5EF4-FFF2-40B4-BE49-F238E27FC236}">
                    <a16:creationId xmlns:a16="http://schemas.microsoft.com/office/drawing/2014/main" id="{CF89000F-C1DA-2448-8923-1851BA1258DF}"/>
                  </a:ext>
                </a:extLst>
              </p:cNvPr>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6" name="Freeform 584">
                <a:extLst>
                  <a:ext uri="{FF2B5EF4-FFF2-40B4-BE49-F238E27FC236}">
                    <a16:creationId xmlns:a16="http://schemas.microsoft.com/office/drawing/2014/main" id="{F7AFB9F6-A227-B745-834A-E6E9F43EEBC3}"/>
                  </a:ext>
                </a:extLst>
              </p:cNvPr>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7" name="Freeform 585">
                <a:extLst>
                  <a:ext uri="{FF2B5EF4-FFF2-40B4-BE49-F238E27FC236}">
                    <a16:creationId xmlns:a16="http://schemas.microsoft.com/office/drawing/2014/main" id="{2FE46A6C-B2A3-0640-A325-7337C5CF225E}"/>
                  </a:ext>
                </a:extLst>
              </p:cNvPr>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8" name="Freeform 586">
                <a:extLst>
                  <a:ext uri="{FF2B5EF4-FFF2-40B4-BE49-F238E27FC236}">
                    <a16:creationId xmlns:a16="http://schemas.microsoft.com/office/drawing/2014/main" id="{30604199-A9D1-A143-8006-AD3C6E65538A}"/>
                  </a:ext>
                </a:extLst>
              </p:cNvPr>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9" name="Freeform 587">
                <a:extLst>
                  <a:ext uri="{FF2B5EF4-FFF2-40B4-BE49-F238E27FC236}">
                    <a16:creationId xmlns:a16="http://schemas.microsoft.com/office/drawing/2014/main" id="{C1430118-3716-0D42-ACBA-CF186FFD16DE}"/>
                  </a:ext>
                </a:extLst>
              </p:cNvPr>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0" name="Freeform 588">
                <a:extLst>
                  <a:ext uri="{FF2B5EF4-FFF2-40B4-BE49-F238E27FC236}">
                    <a16:creationId xmlns:a16="http://schemas.microsoft.com/office/drawing/2014/main" id="{1FEA56E9-8404-B945-99DF-1745F59DC436}"/>
                  </a:ext>
                </a:extLst>
              </p:cNvPr>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1" name="Freeform 589">
                <a:extLst>
                  <a:ext uri="{FF2B5EF4-FFF2-40B4-BE49-F238E27FC236}">
                    <a16:creationId xmlns:a16="http://schemas.microsoft.com/office/drawing/2014/main" id="{4A5FFAD9-7F9D-DC4D-9711-E5119D01E912}"/>
                  </a:ext>
                </a:extLst>
              </p:cNvPr>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2" name="Freeform 590">
                <a:extLst>
                  <a:ext uri="{FF2B5EF4-FFF2-40B4-BE49-F238E27FC236}">
                    <a16:creationId xmlns:a16="http://schemas.microsoft.com/office/drawing/2014/main" id="{32A3807B-7D7B-E34D-96BD-F3A42FBA4CF5}"/>
                  </a:ext>
                </a:extLst>
              </p:cNvPr>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3" name="Freeform 591">
                <a:extLst>
                  <a:ext uri="{FF2B5EF4-FFF2-40B4-BE49-F238E27FC236}">
                    <a16:creationId xmlns:a16="http://schemas.microsoft.com/office/drawing/2014/main" id="{9CF98B8B-CBA6-2349-BF01-F8DF00D98B13}"/>
                  </a:ext>
                </a:extLst>
              </p:cNvPr>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4" name="Freeform 592">
                <a:extLst>
                  <a:ext uri="{FF2B5EF4-FFF2-40B4-BE49-F238E27FC236}">
                    <a16:creationId xmlns:a16="http://schemas.microsoft.com/office/drawing/2014/main" id="{49E18EF4-0E28-6444-B013-66C5E487F7A9}"/>
                  </a:ext>
                </a:extLst>
              </p:cNvPr>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5" name="Freeform 593">
                <a:extLst>
                  <a:ext uri="{FF2B5EF4-FFF2-40B4-BE49-F238E27FC236}">
                    <a16:creationId xmlns:a16="http://schemas.microsoft.com/office/drawing/2014/main" id="{270A541E-703F-1146-A8B2-F5177B7AC4BA}"/>
                  </a:ext>
                </a:extLst>
              </p:cNvPr>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6" name="Freeform 594">
                <a:extLst>
                  <a:ext uri="{FF2B5EF4-FFF2-40B4-BE49-F238E27FC236}">
                    <a16:creationId xmlns:a16="http://schemas.microsoft.com/office/drawing/2014/main" id="{B60CA4D1-7FFC-474A-91F8-96B42FE50DAF}"/>
                  </a:ext>
                </a:extLst>
              </p:cNvPr>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7" name="Freeform 595">
                <a:extLst>
                  <a:ext uri="{FF2B5EF4-FFF2-40B4-BE49-F238E27FC236}">
                    <a16:creationId xmlns:a16="http://schemas.microsoft.com/office/drawing/2014/main" id="{5A8E09A3-B8C8-5A4F-851F-6D1B4B23B94C}"/>
                  </a:ext>
                </a:extLst>
              </p:cNvPr>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8" name="Freeform 596">
                <a:extLst>
                  <a:ext uri="{FF2B5EF4-FFF2-40B4-BE49-F238E27FC236}">
                    <a16:creationId xmlns:a16="http://schemas.microsoft.com/office/drawing/2014/main" id="{5FDC674D-214E-6942-840D-544558DA038C}"/>
                  </a:ext>
                </a:extLst>
              </p:cNvPr>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9" name="Freeform 597">
                <a:extLst>
                  <a:ext uri="{FF2B5EF4-FFF2-40B4-BE49-F238E27FC236}">
                    <a16:creationId xmlns:a16="http://schemas.microsoft.com/office/drawing/2014/main" id="{70B803DF-8EB3-A34D-857D-C847441A2F44}"/>
                  </a:ext>
                </a:extLst>
              </p:cNvPr>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0" name="Freeform 598">
                <a:extLst>
                  <a:ext uri="{FF2B5EF4-FFF2-40B4-BE49-F238E27FC236}">
                    <a16:creationId xmlns:a16="http://schemas.microsoft.com/office/drawing/2014/main" id="{9F640D13-4324-7C4B-B6DA-CA3E65669676}"/>
                  </a:ext>
                </a:extLst>
              </p:cNvPr>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1" name="Freeform 599">
                <a:extLst>
                  <a:ext uri="{FF2B5EF4-FFF2-40B4-BE49-F238E27FC236}">
                    <a16:creationId xmlns:a16="http://schemas.microsoft.com/office/drawing/2014/main" id="{15B70311-1EB9-9446-8208-45C25FAB6ECC}"/>
                  </a:ext>
                </a:extLst>
              </p:cNvPr>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2" name="Freeform 600">
                <a:extLst>
                  <a:ext uri="{FF2B5EF4-FFF2-40B4-BE49-F238E27FC236}">
                    <a16:creationId xmlns:a16="http://schemas.microsoft.com/office/drawing/2014/main" id="{326A54C4-A721-634E-9C1E-D9D488E2C2D5}"/>
                  </a:ext>
                </a:extLst>
              </p:cNvPr>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3" name="Freeform 601">
                <a:extLst>
                  <a:ext uri="{FF2B5EF4-FFF2-40B4-BE49-F238E27FC236}">
                    <a16:creationId xmlns:a16="http://schemas.microsoft.com/office/drawing/2014/main" id="{FC5249FF-582C-D849-9717-DB8B8CE8DDA3}"/>
                  </a:ext>
                </a:extLst>
              </p:cNvPr>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4" name="Freeform 602">
                <a:extLst>
                  <a:ext uri="{FF2B5EF4-FFF2-40B4-BE49-F238E27FC236}">
                    <a16:creationId xmlns:a16="http://schemas.microsoft.com/office/drawing/2014/main" id="{4C34B284-DF24-154A-B1A1-3C8846E2EF95}"/>
                  </a:ext>
                </a:extLst>
              </p:cNvPr>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5" name="Freeform 604">
                <a:extLst>
                  <a:ext uri="{FF2B5EF4-FFF2-40B4-BE49-F238E27FC236}">
                    <a16:creationId xmlns:a16="http://schemas.microsoft.com/office/drawing/2014/main" id="{2B1BE283-EDFD-EC40-BC4B-B3BB7B9A2055}"/>
                  </a:ext>
                </a:extLst>
              </p:cNvPr>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6" name="Freeform 605">
                <a:extLst>
                  <a:ext uri="{FF2B5EF4-FFF2-40B4-BE49-F238E27FC236}">
                    <a16:creationId xmlns:a16="http://schemas.microsoft.com/office/drawing/2014/main" id="{A42D441D-079B-3243-838E-E07227C8CCA6}"/>
                  </a:ext>
                </a:extLst>
              </p:cNvPr>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7" name="Freeform 606">
                <a:extLst>
                  <a:ext uri="{FF2B5EF4-FFF2-40B4-BE49-F238E27FC236}">
                    <a16:creationId xmlns:a16="http://schemas.microsoft.com/office/drawing/2014/main" id="{9B55D9EB-9F94-704E-8463-EED70B2797AC}"/>
                  </a:ext>
                </a:extLst>
              </p:cNvPr>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8" name="Freeform 607">
                <a:extLst>
                  <a:ext uri="{FF2B5EF4-FFF2-40B4-BE49-F238E27FC236}">
                    <a16:creationId xmlns:a16="http://schemas.microsoft.com/office/drawing/2014/main" id="{51AA9C7A-6BD0-A643-992F-FE5BF6779AF7}"/>
                  </a:ext>
                </a:extLst>
              </p:cNvPr>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9" name="Freeform 608">
                <a:extLst>
                  <a:ext uri="{FF2B5EF4-FFF2-40B4-BE49-F238E27FC236}">
                    <a16:creationId xmlns:a16="http://schemas.microsoft.com/office/drawing/2014/main" id="{B3684E6A-B03A-3941-BF02-351E0331F1BD}"/>
                  </a:ext>
                </a:extLst>
              </p:cNvPr>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0" name="Freeform 609">
                <a:extLst>
                  <a:ext uri="{FF2B5EF4-FFF2-40B4-BE49-F238E27FC236}">
                    <a16:creationId xmlns:a16="http://schemas.microsoft.com/office/drawing/2014/main" id="{1CD16CF9-B087-0648-A565-31A2366BC978}"/>
                  </a:ext>
                </a:extLst>
              </p:cNvPr>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1" name="Freeform 610">
                <a:extLst>
                  <a:ext uri="{FF2B5EF4-FFF2-40B4-BE49-F238E27FC236}">
                    <a16:creationId xmlns:a16="http://schemas.microsoft.com/office/drawing/2014/main" id="{97B2CF4C-D565-F34C-8E9F-AFD412A6B389}"/>
                  </a:ext>
                </a:extLst>
              </p:cNvPr>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2" name="Freeform 611">
                <a:extLst>
                  <a:ext uri="{FF2B5EF4-FFF2-40B4-BE49-F238E27FC236}">
                    <a16:creationId xmlns:a16="http://schemas.microsoft.com/office/drawing/2014/main" id="{00638CE1-676D-5049-8561-C4B10F2CC16B}"/>
                  </a:ext>
                </a:extLst>
              </p:cNvPr>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3" name="Freeform 612">
                <a:extLst>
                  <a:ext uri="{FF2B5EF4-FFF2-40B4-BE49-F238E27FC236}">
                    <a16:creationId xmlns:a16="http://schemas.microsoft.com/office/drawing/2014/main" id="{A7B29EEA-7968-5347-9EE0-DB73D560BF4A}"/>
                  </a:ext>
                </a:extLst>
              </p:cNvPr>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4" name="Rectangle 613">
                <a:extLst>
                  <a:ext uri="{FF2B5EF4-FFF2-40B4-BE49-F238E27FC236}">
                    <a16:creationId xmlns:a16="http://schemas.microsoft.com/office/drawing/2014/main" id="{3D681A85-CD6E-7B49-B9F8-A66DDE2A6CE6}"/>
                  </a:ext>
                </a:extLst>
              </p:cNvPr>
              <p:cNvSpPr>
                <a:spLocks noChangeArrowheads="1"/>
              </p:cNvSpPr>
              <p:nvPr/>
            </p:nvSpPr>
            <p:spPr bwMode="auto">
              <a:xfrm>
                <a:off x="12451788" y="5197675"/>
                <a:ext cx="3187" cy="3188"/>
              </a:xfrm>
              <a:prstGeom prst="rect">
                <a:avLst/>
              </a:pr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5" name="Freeform 614">
                <a:extLst>
                  <a:ext uri="{FF2B5EF4-FFF2-40B4-BE49-F238E27FC236}">
                    <a16:creationId xmlns:a16="http://schemas.microsoft.com/office/drawing/2014/main" id="{8097F6F2-DCE2-B741-9F75-29692ACF49F8}"/>
                  </a:ext>
                </a:extLst>
              </p:cNvPr>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6" name="Freeform 615">
                <a:extLst>
                  <a:ext uri="{FF2B5EF4-FFF2-40B4-BE49-F238E27FC236}">
                    <a16:creationId xmlns:a16="http://schemas.microsoft.com/office/drawing/2014/main" id="{7C0E6F61-0316-6541-9EE0-0635EF90C16B}"/>
                  </a:ext>
                </a:extLst>
              </p:cNvPr>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7" name="Freeform 616">
                <a:extLst>
                  <a:ext uri="{FF2B5EF4-FFF2-40B4-BE49-F238E27FC236}">
                    <a16:creationId xmlns:a16="http://schemas.microsoft.com/office/drawing/2014/main" id="{1FB21FD9-FBD4-594B-9528-84B366686861}"/>
                  </a:ext>
                </a:extLst>
              </p:cNvPr>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8" name="Freeform 617">
                <a:extLst>
                  <a:ext uri="{FF2B5EF4-FFF2-40B4-BE49-F238E27FC236}">
                    <a16:creationId xmlns:a16="http://schemas.microsoft.com/office/drawing/2014/main" id="{36052ECD-C0A9-0E42-96CE-2BD7884B5DCF}"/>
                  </a:ext>
                </a:extLst>
              </p:cNvPr>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9" name="Freeform 618">
                <a:extLst>
                  <a:ext uri="{FF2B5EF4-FFF2-40B4-BE49-F238E27FC236}">
                    <a16:creationId xmlns:a16="http://schemas.microsoft.com/office/drawing/2014/main" id="{F6426A91-1925-AC40-97B6-20BDE4E0EB19}"/>
                  </a:ext>
                </a:extLst>
              </p:cNvPr>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0" name="Freeform 619">
                <a:extLst>
                  <a:ext uri="{FF2B5EF4-FFF2-40B4-BE49-F238E27FC236}">
                    <a16:creationId xmlns:a16="http://schemas.microsoft.com/office/drawing/2014/main" id="{0B3B1872-5F02-C94D-9D88-60674B2A5157}"/>
                  </a:ext>
                </a:extLst>
              </p:cNvPr>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1" name="Freeform 620">
                <a:extLst>
                  <a:ext uri="{FF2B5EF4-FFF2-40B4-BE49-F238E27FC236}">
                    <a16:creationId xmlns:a16="http://schemas.microsoft.com/office/drawing/2014/main" id="{B227278B-3CFC-C642-9AB0-3B2D44AA02C3}"/>
                  </a:ext>
                </a:extLst>
              </p:cNvPr>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2" name="Freeform 621">
                <a:extLst>
                  <a:ext uri="{FF2B5EF4-FFF2-40B4-BE49-F238E27FC236}">
                    <a16:creationId xmlns:a16="http://schemas.microsoft.com/office/drawing/2014/main" id="{6F5777AA-61BD-BA4A-BF0B-32D6D452C62C}"/>
                  </a:ext>
                </a:extLst>
              </p:cNvPr>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3" name="Freeform 622">
                <a:extLst>
                  <a:ext uri="{FF2B5EF4-FFF2-40B4-BE49-F238E27FC236}">
                    <a16:creationId xmlns:a16="http://schemas.microsoft.com/office/drawing/2014/main" id="{3C93E1BD-0B31-3E4A-8E19-0C36E3B686A5}"/>
                  </a:ext>
                </a:extLst>
              </p:cNvPr>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4" name="Freeform 623">
                <a:extLst>
                  <a:ext uri="{FF2B5EF4-FFF2-40B4-BE49-F238E27FC236}">
                    <a16:creationId xmlns:a16="http://schemas.microsoft.com/office/drawing/2014/main" id="{3EA40E5B-E3D9-A648-A7E0-1AFE02073E1A}"/>
                  </a:ext>
                </a:extLst>
              </p:cNvPr>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5" name="Freeform 624">
                <a:extLst>
                  <a:ext uri="{FF2B5EF4-FFF2-40B4-BE49-F238E27FC236}">
                    <a16:creationId xmlns:a16="http://schemas.microsoft.com/office/drawing/2014/main" id="{15B929FC-6DB4-F143-88AB-2C90F7416FA5}"/>
                  </a:ext>
                </a:extLst>
              </p:cNvPr>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6" name="Freeform 625">
                <a:extLst>
                  <a:ext uri="{FF2B5EF4-FFF2-40B4-BE49-F238E27FC236}">
                    <a16:creationId xmlns:a16="http://schemas.microsoft.com/office/drawing/2014/main" id="{C5D26E98-51C0-E840-8404-F77BD529032C}"/>
                  </a:ext>
                </a:extLst>
              </p:cNvPr>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7" name="Freeform 626">
                <a:extLst>
                  <a:ext uri="{FF2B5EF4-FFF2-40B4-BE49-F238E27FC236}">
                    <a16:creationId xmlns:a16="http://schemas.microsoft.com/office/drawing/2014/main" id="{1C7411C1-2891-6E42-9FA3-D8CF8099DEDD}"/>
                  </a:ext>
                </a:extLst>
              </p:cNvPr>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8" name="Freeform 627">
                <a:extLst>
                  <a:ext uri="{FF2B5EF4-FFF2-40B4-BE49-F238E27FC236}">
                    <a16:creationId xmlns:a16="http://schemas.microsoft.com/office/drawing/2014/main" id="{D9825288-8BF2-054A-99BB-41852839E37B}"/>
                  </a:ext>
                </a:extLst>
              </p:cNvPr>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9" name="Freeform 628">
                <a:extLst>
                  <a:ext uri="{FF2B5EF4-FFF2-40B4-BE49-F238E27FC236}">
                    <a16:creationId xmlns:a16="http://schemas.microsoft.com/office/drawing/2014/main" id="{665CFACA-B017-294E-95E8-E8F4A45F6677}"/>
                  </a:ext>
                </a:extLst>
              </p:cNvPr>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0" name="Freeform 629">
                <a:extLst>
                  <a:ext uri="{FF2B5EF4-FFF2-40B4-BE49-F238E27FC236}">
                    <a16:creationId xmlns:a16="http://schemas.microsoft.com/office/drawing/2014/main" id="{8559F285-D1BD-4444-9E08-4F87C7040237}"/>
                  </a:ext>
                </a:extLst>
              </p:cNvPr>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1" name="Freeform 630">
                <a:extLst>
                  <a:ext uri="{FF2B5EF4-FFF2-40B4-BE49-F238E27FC236}">
                    <a16:creationId xmlns:a16="http://schemas.microsoft.com/office/drawing/2014/main" id="{7A48732F-E064-DE43-BFB8-9431A5C32CBE}"/>
                  </a:ext>
                </a:extLst>
              </p:cNvPr>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2" name="Freeform 631">
                <a:extLst>
                  <a:ext uri="{FF2B5EF4-FFF2-40B4-BE49-F238E27FC236}">
                    <a16:creationId xmlns:a16="http://schemas.microsoft.com/office/drawing/2014/main" id="{D801F258-10E7-9241-97E4-44AE262BF71F}"/>
                  </a:ext>
                </a:extLst>
              </p:cNvPr>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3" name="Freeform 632">
                <a:extLst>
                  <a:ext uri="{FF2B5EF4-FFF2-40B4-BE49-F238E27FC236}">
                    <a16:creationId xmlns:a16="http://schemas.microsoft.com/office/drawing/2014/main" id="{29AD0C66-16DF-8B4B-B2F4-3585CC3B5FFB}"/>
                  </a:ext>
                </a:extLst>
              </p:cNvPr>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4" name="Freeform 633">
                <a:extLst>
                  <a:ext uri="{FF2B5EF4-FFF2-40B4-BE49-F238E27FC236}">
                    <a16:creationId xmlns:a16="http://schemas.microsoft.com/office/drawing/2014/main" id="{EC7F89E1-43C3-774D-8CB6-A8C6EDFB9781}"/>
                  </a:ext>
                </a:extLst>
              </p:cNvPr>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5" name="Freeform 634">
                <a:extLst>
                  <a:ext uri="{FF2B5EF4-FFF2-40B4-BE49-F238E27FC236}">
                    <a16:creationId xmlns:a16="http://schemas.microsoft.com/office/drawing/2014/main" id="{B084D012-B7CE-914B-8532-9796FD2C8087}"/>
                  </a:ext>
                </a:extLst>
              </p:cNvPr>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6" name="Freeform 635">
                <a:extLst>
                  <a:ext uri="{FF2B5EF4-FFF2-40B4-BE49-F238E27FC236}">
                    <a16:creationId xmlns:a16="http://schemas.microsoft.com/office/drawing/2014/main" id="{84097041-B0F7-AC48-BB6E-12E3F68329F8}"/>
                  </a:ext>
                </a:extLst>
              </p:cNvPr>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7" name="Freeform 636">
                <a:extLst>
                  <a:ext uri="{FF2B5EF4-FFF2-40B4-BE49-F238E27FC236}">
                    <a16:creationId xmlns:a16="http://schemas.microsoft.com/office/drawing/2014/main" id="{E55BE276-9ED2-C342-B2F8-1BD367036115}"/>
                  </a:ext>
                </a:extLst>
              </p:cNvPr>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8" name="Freeform 637">
                <a:extLst>
                  <a:ext uri="{FF2B5EF4-FFF2-40B4-BE49-F238E27FC236}">
                    <a16:creationId xmlns:a16="http://schemas.microsoft.com/office/drawing/2014/main" id="{AF18FB31-5067-BC44-948F-A9D1F682266D}"/>
                  </a:ext>
                </a:extLst>
              </p:cNvPr>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9" name="Freeform 638">
                <a:extLst>
                  <a:ext uri="{FF2B5EF4-FFF2-40B4-BE49-F238E27FC236}">
                    <a16:creationId xmlns:a16="http://schemas.microsoft.com/office/drawing/2014/main" id="{D011864B-689E-6C4F-9304-204A0E9C9844}"/>
                  </a:ext>
                </a:extLst>
              </p:cNvPr>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0" name="Freeform 639">
                <a:extLst>
                  <a:ext uri="{FF2B5EF4-FFF2-40B4-BE49-F238E27FC236}">
                    <a16:creationId xmlns:a16="http://schemas.microsoft.com/office/drawing/2014/main" id="{7F68B89D-9FBC-2447-A4F6-CBF2C70EA745}"/>
                  </a:ext>
                </a:extLst>
              </p:cNvPr>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1" name="Freeform 640">
                <a:extLst>
                  <a:ext uri="{FF2B5EF4-FFF2-40B4-BE49-F238E27FC236}">
                    <a16:creationId xmlns:a16="http://schemas.microsoft.com/office/drawing/2014/main" id="{7C99684B-50A0-D04C-A6EE-9E505AAAA918}"/>
                  </a:ext>
                </a:extLst>
              </p:cNvPr>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2" name="Freeform 641">
                <a:extLst>
                  <a:ext uri="{FF2B5EF4-FFF2-40B4-BE49-F238E27FC236}">
                    <a16:creationId xmlns:a16="http://schemas.microsoft.com/office/drawing/2014/main" id="{F93DCC94-79F2-E246-8E0B-8F21A3D4784F}"/>
                  </a:ext>
                </a:extLst>
              </p:cNvPr>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3" name="Freeform 642">
                <a:extLst>
                  <a:ext uri="{FF2B5EF4-FFF2-40B4-BE49-F238E27FC236}">
                    <a16:creationId xmlns:a16="http://schemas.microsoft.com/office/drawing/2014/main" id="{23B0F28B-9126-3443-B4F8-4A5D58F201CA}"/>
                  </a:ext>
                </a:extLst>
              </p:cNvPr>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4" name="Freeform 643">
                <a:extLst>
                  <a:ext uri="{FF2B5EF4-FFF2-40B4-BE49-F238E27FC236}">
                    <a16:creationId xmlns:a16="http://schemas.microsoft.com/office/drawing/2014/main" id="{067CE701-177E-5045-AAAF-13E60958B63E}"/>
                  </a:ext>
                </a:extLst>
              </p:cNvPr>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5" name="Freeform 644">
                <a:extLst>
                  <a:ext uri="{FF2B5EF4-FFF2-40B4-BE49-F238E27FC236}">
                    <a16:creationId xmlns:a16="http://schemas.microsoft.com/office/drawing/2014/main" id="{F1652835-A0E5-E844-8B5E-F27E05441797}"/>
                  </a:ext>
                </a:extLst>
              </p:cNvPr>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6" name="Freeform 645">
                <a:extLst>
                  <a:ext uri="{FF2B5EF4-FFF2-40B4-BE49-F238E27FC236}">
                    <a16:creationId xmlns:a16="http://schemas.microsoft.com/office/drawing/2014/main" id="{8A2F93AA-8F94-1746-AF0F-E4A7DB2F8FCB}"/>
                  </a:ext>
                </a:extLst>
              </p:cNvPr>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7" name="Freeform 646">
                <a:extLst>
                  <a:ext uri="{FF2B5EF4-FFF2-40B4-BE49-F238E27FC236}">
                    <a16:creationId xmlns:a16="http://schemas.microsoft.com/office/drawing/2014/main" id="{74EC49C7-2B11-E649-8D9E-4DA6D30DA712}"/>
                  </a:ext>
                </a:extLst>
              </p:cNvPr>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8" name="Freeform 647">
                <a:extLst>
                  <a:ext uri="{FF2B5EF4-FFF2-40B4-BE49-F238E27FC236}">
                    <a16:creationId xmlns:a16="http://schemas.microsoft.com/office/drawing/2014/main" id="{FFB09490-935F-E047-9EC6-3DDAEC47BCC3}"/>
                  </a:ext>
                </a:extLst>
              </p:cNvPr>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9" name="Freeform 648">
                <a:extLst>
                  <a:ext uri="{FF2B5EF4-FFF2-40B4-BE49-F238E27FC236}">
                    <a16:creationId xmlns:a16="http://schemas.microsoft.com/office/drawing/2014/main" id="{9822499F-8B2F-4647-9ED8-BBEE60CE7F40}"/>
                  </a:ext>
                </a:extLst>
              </p:cNvPr>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0" name="Freeform 649">
                <a:extLst>
                  <a:ext uri="{FF2B5EF4-FFF2-40B4-BE49-F238E27FC236}">
                    <a16:creationId xmlns:a16="http://schemas.microsoft.com/office/drawing/2014/main" id="{3ABE073B-D3F5-7C41-9815-1155C781D728}"/>
                  </a:ext>
                </a:extLst>
              </p:cNvPr>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1" name="Freeform 650">
                <a:extLst>
                  <a:ext uri="{FF2B5EF4-FFF2-40B4-BE49-F238E27FC236}">
                    <a16:creationId xmlns:a16="http://schemas.microsoft.com/office/drawing/2014/main" id="{4F82A237-ED06-914F-A452-C9D6984E20BD}"/>
                  </a:ext>
                </a:extLst>
              </p:cNvPr>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2" name="Freeform 651">
                <a:extLst>
                  <a:ext uri="{FF2B5EF4-FFF2-40B4-BE49-F238E27FC236}">
                    <a16:creationId xmlns:a16="http://schemas.microsoft.com/office/drawing/2014/main" id="{9656FCBE-3857-3A48-9924-14CFFBCD497F}"/>
                  </a:ext>
                </a:extLst>
              </p:cNvPr>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3" name="Freeform 652">
                <a:extLst>
                  <a:ext uri="{FF2B5EF4-FFF2-40B4-BE49-F238E27FC236}">
                    <a16:creationId xmlns:a16="http://schemas.microsoft.com/office/drawing/2014/main" id="{F651B88F-9D83-7A46-AC80-F310739811A5}"/>
                  </a:ext>
                </a:extLst>
              </p:cNvPr>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4" name="Freeform 653">
                <a:extLst>
                  <a:ext uri="{FF2B5EF4-FFF2-40B4-BE49-F238E27FC236}">
                    <a16:creationId xmlns:a16="http://schemas.microsoft.com/office/drawing/2014/main" id="{2AB68847-EE86-0D4B-8E79-8A32A28A393E}"/>
                  </a:ext>
                </a:extLst>
              </p:cNvPr>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5" name="Freeform 654">
                <a:extLst>
                  <a:ext uri="{FF2B5EF4-FFF2-40B4-BE49-F238E27FC236}">
                    <a16:creationId xmlns:a16="http://schemas.microsoft.com/office/drawing/2014/main" id="{15B9EA21-9053-C540-B379-AFD7C2C25EF7}"/>
                  </a:ext>
                </a:extLst>
              </p:cNvPr>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6" name="Freeform 655">
                <a:extLst>
                  <a:ext uri="{FF2B5EF4-FFF2-40B4-BE49-F238E27FC236}">
                    <a16:creationId xmlns:a16="http://schemas.microsoft.com/office/drawing/2014/main" id="{026294DF-7AC0-1746-B11F-A956FAA5B050}"/>
                  </a:ext>
                </a:extLst>
              </p:cNvPr>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7" name="Freeform 656">
                <a:extLst>
                  <a:ext uri="{FF2B5EF4-FFF2-40B4-BE49-F238E27FC236}">
                    <a16:creationId xmlns:a16="http://schemas.microsoft.com/office/drawing/2014/main" id="{F2805FA8-24BE-E549-9DDD-89D06F2E4BCB}"/>
                  </a:ext>
                </a:extLst>
              </p:cNvPr>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8" name="Freeform 657">
                <a:extLst>
                  <a:ext uri="{FF2B5EF4-FFF2-40B4-BE49-F238E27FC236}">
                    <a16:creationId xmlns:a16="http://schemas.microsoft.com/office/drawing/2014/main" id="{63D521FF-8E6A-364D-8973-41E0A2DFAF5B}"/>
                  </a:ext>
                </a:extLst>
              </p:cNvPr>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9" name="Freeform 658">
                <a:extLst>
                  <a:ext uri="{FF2B5EF4-FFF2-40B4-BE49-F238E27FC236}">
                    <a16:creationId xmlns:a16="http://schemas.microsoft.com/office/drawing/2014/main" id="{0FFDD716-340C-A447-A92E-5C6E90D618B0}"/>
                  </a:ext>
                </a:extLst>
              </p:cNvPr>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0" name="Freeform 659">
                <a:extLst>
                  <a:ext uri="{FF2B5EF4-FFF2-40B4-BE49-F238E27FC236}">
                    <a16:creationId xmlns:a16="http://schemas.microsoft.com/office/drawing/2014/main" id="{F99D0930-9231-3A41-B540-348A7B5D6B26}"/>
                  </a:ext>
                </a:extLst>
              </p:cNvPr>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1" name="Freeform 660">
                <a:extLst>
                  <a:ext uri="{FF2B5EF4-FFF2-40B4-BE49-F238E27FC236}">
                    <a16:creationId xmlns:a16="http://schemas.microsoft.com/office/drawing/2014/main" id="{32EFF923-2887-3D45-9703-2E6112B6A8E8}"/>
                  </a:ext>
                </a:extLst>
              </p:cNvPr>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2" name="Freeform 661">
                <a:extLst>
                  <a:ext uri="{FF2B5EF4-FFF2-40B4-BE49-F238E27FC236}">
                    <a16:creationId xmlns:a16="http://schemas.microsoft.com/office/drawing/2014/main" id="{63BC6045-22C7-E846-9789-7B955B2E1803}"/>
                  </a:ext>
                </a:extLst>
              </p:cNvPr>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3" name="Freeform 662">
                <a:extLst>
                  <a:ext uri="{FF2B5EF4-FFF2-40B4-BE49-F238E27FC236}">
                    <a16:creationId xmlns:a16="http://schemas.microsoft.com/office/drawing/2014/main" id="{0D020574-C003-A04E-A382-4D3E66738C24}"/>
                  </a:ext>
                </a:extLst>
              </p:cNvPr>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4" name="Freeform 663">
                <a:extLst>
                  <a:ext uri="{FF2B5EF4-FFF2-40B4-BE49-F238E27FC236}">
                    <a16:creationId xmlns:a16="http://schemas.microsoft.com/office/drawing/2014/main" id="{B7FB80C2-01B8-4A44-A5A0-FC80BCD103CD}"/>
                  </a:ext>
                </a:extLst>
              </p:cNvPr>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5" name="Freeform 664">
                <a:extLst>
                  <a:ext uri="{FF2B5EF4-FFF2-40B4-BE49-F238E27FC236}">
                    <a16:creationId xmlns:a16="http://schemas.microsoft.com/office/drawing/2014/main" id="{4F014D16-57BD-CC4A-A58C-F88C6BCA3CD3}"/>
                  </a:ext>
                </a:extLst>
              </p:cNvPr>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6" name="Freeform 665">
                <a:extLst>
                  <a:ext uri="{FF2B5EF4-FFF2-40B4-BE49-F238E27FC236}">
                    <a16:creationId xmlns:a16="http://schemas.microsoft.com/office/drawing/2014/main" id="{E0AD41A1-56DA-1F4C-87D5-DDAE43682228}"/>
                  </a:ext>
                </a:extLst>
              </p:cNvPr>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7" name="Freeform 666">
                <a:extLst>
                  <a:ext uri="{FF2B5EF4-FFF2-40B4-BE49-F238E27FC236}">
                    <a16:creationId xmlns:a16="http://schemas.microsoft.com/office/drawing/2014/main" id="{F2B372B8-B6D3-BE4B-A757-71150AD87E59}"/>
                  </a:ext>
                </a:extLst>
              </p:cNvPr>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8" name="Freeform 667">
                <a:extLst>
                  <a:ext uri="{FF2B5EF4-FFF2-40B4-BE49-F238E27FC236}">
                    <a16:creationId xmlns:a16="http://schemas.microsoft.com/office/drawing/2014/main" id="{CCF590E6-A258-614D-BFED-596D351E0BE8}"/>
                  </a:ext>
                </a:extLst>
              </p:cNvPr>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9" name="Freeform 668">
                <a:extLst>
                  <a:ext uri="{FF2B5EF4-FFF2-40B4-BE49-F238E27FC236}">
                    <a16:creationId xmlns:a16="http://schemas.microsoft.com/office/drawing/2014/main" id="{4B071A7F-6A42-FA42-B151-7C6EB4483F20}"/>
                  </a:ext>
                </a:extLst>
              </p:cNvPr>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0" name="Freeform 669">
                <a:extLst>
                  <a:ext uri="{FF2B5EF4-FFF2-40B4-BE49-F238E27FC236}">
                    <a16:creationId xmlns:a16="http://schemas.microsoft.com/office/drawing/2014/main" id="{E27926E5-F79C-1742-BC76-F28ED3FDE86E}"/>
                  </a:ext>
                </a:extLst>
              </p:cNvPr>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1" name="Freeform 670">
                <a:extLst>
                  <a:ext uri="{FF2B5EF4-FFF2-40B4-BE49-F238E27FC236}">
                    <a16:creationId xmlns:a16="http://schemas.microsoft.com/office/drawing/2014/main" id="{767688D2-29C0-934C-BBA1-4765E5F7155F}"/>
                  </a:ext>
                </a:extLst>
              </p:cNvPr>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2" name="Freeform 671">
                <a:extLst>
                  <a:ext uri="{FF2B5EF4-FFF2-40B4-BE49-F238E27FC236}">
                    <a16:creationId xmlns:a16="http://schemas.microsoft.com/office/drawing/2014/main" id="{CB45D890-8F1D-4B47-8FDA-DAA41218E812}"/>
                  </a:ext>
                </a:extLst>
              </p:cNvPr>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3" name="Freeform 672">
                <a:extLst>
                  <a:ext uri="{FF2B5EF4-FFF2-40B4-BE49-F238E27FC236}">
                    <a16:creationId xmlns:a16="http://schemas.microsoft.com/office/drawing/2014/main" id="{DE78D9F2-DE62-B940-AD0D-7AD938077B87}"/>
                  </a:ext>
                </a:extLst>
              </p:cNvPr>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4" name="Freeform 673">
                <a:extLst>
                  <a:ext uri="{FF2B5EF4-FFF2-40B4-BE49-F238E27FC236}">
                    <a16:creationId xmlns:a16="http://schemas.microsoft.com/office/drawing/2014/main" id="{42E82B30-C4E5-F948-8652-39B0234BA617}"/>
                  </a:ext>
                </a:extLst>
              </p:cNvPr>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5" name="Freeform 674">
                <a:extLst>
                  <a:ext uri="{FF2B5EF4-FFF2-40B4-BE49-F238E27FC236}">
                    <a16:creationId xmlns:a16="http://schemas.microsoft.com/office/drawing/2014/main" id="{25F13CD8-CED6-DA47-A269-FD2572862483}"/>
                  </a:ext>
                </a:extLst>
              </p:cNvPr>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6" name="Freeform 675">
                <a:extLst>
                  <a:ext uri="{FF2B5EF4-FFF2-40B4-BE49-F238E27FC236}">
                    <a16:creationId xmlns:a16="http://schemas.microsoft.com/office/drawing/2014/main" id="{AE7F28B8-B292-EC47-9784-33CC06F375D8}"/>
                  </a:ext>
                </a:extLst>
              </p:cNvPr>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7" name="Freeform 676">
                <a:extLst>
                  <a:ext uri="{FF2B5EF4-FFF2-40B4-BE49-F238E27FC236}">
                    <a16:creationId xmlns:a16="http://schemas.microsoft.com/office/drawing/2014/main" id="{CF67169F-B0DD-1546-B139-86A0562556B4}"/>
                  </a:ext>
                </a:extLst>
              </p:cNvPr>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8" name="Freeform 677">
                <a:extLst>
                  <a:ext uri="{FF2B5EF4-FFF2-40B4-BE49-F238E27FC236}">
                    <a16:creationId xmlns:a16="http://schemas.microsoft.com/office/drawing/2014/main" id="{0807BF36-FDEB-7943-9F14-8FDECD1F3CA7}"/>
                  </a:ext>
                </a:extLst>
              </p:cNvPr>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9" name="Freeform 678">
                <a:extLst>
                  <a:ext uri="{FF2B5EF4-FFF2-40B4-BE49-F238E27FC236}">
                    <a16:creationId xmlns:a16="http://schemas.microsoft.com/office/drawing/2014/main" id="{FF10E4BC-0F26-A84A-A0DC-DFE5B46AC0B0}"/>
                  </a:ext>
                </a:extLst>
              </p:cNvPr>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0" name="Freeform 679">
                <a:extLst>
                  <a:ext uri="{FF2B5EF4-FFF2-40B4-BE49-F238E27FC236}">
                    <a16:creationId xmlns:a16="http://schemas.microsoft.com/office/drawing/2014/main" id="{E85CC056-1430-BC44-83EF-4187F9EAF888}"/>
                  </a:ext>
                </a:extLst>
              </p:cNvPr>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1" name="Freeform 680">
                <a:extLst>
                  <a:ext uri="{FF2B5EF4-FFF2-40B4-BE49-F238E27FC236}">
                    <a16:creationId xmlns:a16="http://schemas.microsoft.com/office/drawing/2014/main" id="{75200B30-04BD-3E4E-9336-08C871176EE2}"/>
                  </a:ext>
                </a:extLst>
              </p:cNvPr>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2" name="Freeform 681">
                <a:extLst>
                  <a:ext uri="{FF2B5EF4-FFF2-40B4-BE49-F238E27FC236}">
                    <a16:creationId xmlns:a16="http://schemas.microsoft.com/office/drawing/2014/main" id="{94EAB790-9B3F-F842-9389-82B424C0E8BE}"/>
                  </a:ext>
                </a:extLst>
              </p:cNvPr>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3" name="Freeform 682">
                <a:extLst>
                  <a:ext uri="{FF2B5EF4-FFF2-40B4-BE49-F238E27FC236}">
                    <a16:creationId xmlns:a16="http://schemas.microsoft.com/office/drawing/2014/main" id="{57502821-3E9D-614E-B93E-A9F14C2CEFED}"/>
                  </a:ext>
                </a:extLst>
              </p:cNvPr>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4" name="Freeform 683">
                <a:extLst>
                  <a:ext uri="{FF2B5EF4-FFF2-40B4-BE49-F238E27FC236}">
                    <a16:creationId xmlns:a16="http://schemas.microsoft.com/office/drawing/2014/main" id="{AF51DBA2-680F-8C4A-9B02-33F083A372C4}"/>
                  </a:ext>
                </a:extLst>
              </p:cNvPr>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5" name="Freeform 684">
                <a:extLst>
                  <a:ext uri="{FF2B5EF4-FFF2-40B4-BE49-F238E27FC236}">
                    <a16:creationId xmlns:a16="http://schemas.microsoft.com/office/drawing/2014/main" id="{077D2604-18A0-4446-8F05-F5072EEDFAF6}"/>
                  </a:ext>
                </a:extLst>
              </p:cNvPr>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6" name="Freeform 685">
                <a:extLst>
                  <a:ext uri="{FF2B5EF4-FFF2-40B4-BE49-F238E27FC236}">
                    <a16:creationId xmlns:a16="http://schemas.microsoft.com/office/drawing/2014/main" id="{0B07DA9D-FA6C-074E-B0F5-535D3560B645}"/>
                  </a:ext>
                </a:extLst>
              </p:cNvPr>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7" name="Freeform 686">
                <a:extLst>
                  <a:ext uri="{FF2B5EF4-FFF2-40B4-BE49-F238E27FC236}">
                    <a16:creationId xmlns:a16="http://schemas.microsoft.com/office/drawing/2014/main" id="{C6F01443-BD50-9A47-8859-B7200B9E28DA}"/>
                  </a:ext>
                </a:extLst>
              </p:cNvPr>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8" name="Freeform 687">
                <a:extLst>
                  <a:ext uri="{FF2B5EF4-FFF2-40B4-BE49-F238E27FC236}">
                    <a16:creationId xmlns:a16="http://schemas.microsoft.com/office/drawing/2014/main" id="{1C59DAFA-5F26-8448-8B36-FB96046B3ACB}"/>
                  </a:ext>
                </a:extLst>
              </p:cNvPr>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9" name="Freeform 688">
                <a:extLst>
                  <a:ext uri="{FF2B5EF4-FFF2-40B4-BE49-F238E27FC236}">
                    <a16:creationId xmlns:a16="http://schemas.microsoft.com/office/drawing/2014/main" id="{56DD89EB-2CDF-ED44-9517-8366CB5B576B}"/>
                  </a:ext>
                </a:extLst>
              </p:cNvPr>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0" name="Freeform 689">
                <a:extLst>
                  <a:ext uri="{FF2B5EF4-FFF2-40B4-BE49-F238E27FC236}">
                    <a16:creationId xmlns:a16="http://schemas.microsoft.com/office/drawing/2014/main" id="{CAAA7DB3-6634-A744-BFF6-774C05CE250F}"/>
                  </a:ext>
                </a:extLst>
              </p:cNvPr>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1" name="Freeform 690">
                <a:extLst>
                  <a:ext uri="{FF2B5EF4-FFF2-40B4-BE49-F238E27FC236}">
                    <a16:creationId xmlns:a16="http://schemas.microsoft.com/office/drawing/2014/main" id="{5D3FEA47-B0EA-DD4E-9AB2-C60A05B4B676}"/>
                  </a:ext>
                </a:extLst>
              </p:cNvPr>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2" name="Freeform 691">
                <a:extLst>
                  <a:ext uri="{FF2B5EF4-FFF2-40B4-BE49-F238E27FC236}">
                    <a16:creationId xmlns:a16="http://schemas.microsoft.com/office/drawing/2014/main" id="{CF48305E-178B-704D-B472-B9B83270D613}"/>
                  </a:ext>
                </a:extLst>
              </p:cNvPr>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3" name="Freeform 692">
                <a:extLst>
                  <a:ext uri="{FF2B5EF4-FFF2-40B4-BE49-F238E27FC236}">
                    <a16:creationId xmlns:a16="http://schemas.microsoft.com/office/drawing/2014/main" id="{10123C24-60CA-B94D-A987-BD946DDBF3F1}"/>
                  </a:ext>
                </a:extLst>
              </p:cNvPr>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4" name="Freeform 693">
                <a:extLst>
                  <a:ext uri="{FF2B5EF4-FFF2-40B4-BE49-F238E27FC236}">
                    <a16:creationId xmlns:a16="http://schemas.microsoft.com/office/drawing/2014/main" id="{455C7B20-FC1D-6044-B55A-8FD0FB184F8D}"/>
                  </a:ext>
                </a:extLst>
              </p:cNvPr>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5" name="Freeform 694">
                <a:extLst>
                  <a:ext uri="{FF2B5EF4-FFF2-40B4-BE49-F238E27FC236}">
                    <a16:creationId xmlns:a16="http://schemas.microsoft.com/office/drawing/2014/main" id="{FEFD1D00-1B45-7E47-8C31-D7D09B191A05}"/>
                  </a:ext>
                </a:extLst>
              </p:cNvPr>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6" name="Freeform 695">
                <a:extLst>
                  <a:ext uri="{FF2B5EF4-FFF2-40B4-BE49-F238E27FC236}">
                    <a16:creationId xmlns:a16="http://schemas.microsoft.com/office/drawing/2014/main" id="{143F59C0-5081-6540-80FF-B5265768C330}"/>
                  </a:ext>
                </a:extLst>
              </p:cNvPr>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7" name="Freeform 696">
                <a:extLst>
                  <a:ext uri="{FF2B5EF4-FFF2-40B4-BE49-F238E27FC236}">
                    <a16:creationId xmlns:a16="http://schemas.microsoft.com/office/drawing/2014/main" id="{8A4284AD-06E4-3F4C-B3FD-43C425C80D8E}"/>
                  </a:ext>
                </a:extLst>
              </p:cNvPr>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8" name="Freeform 697">
                <a:extLst>
                  <a:ext uri="{FF2B5EF4-FFF2-40B4-BE49-F238E27FC236}">
                    <a16:creationId xmlns:a16="http://schemas.microsoft.com/office/drawing/2014/main" id="{0DCDCE6A-F9CD-4C49-A5F6-C6FF4DBCE8B0}"/>
                  </a:ext>
                </a:extLst>
              </p:cNvPr>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9" name="Freeform 698">
                <a:extLst>
                  <a:ext uri="{FF2B5EF4-FFF2-40B4-BE49-F238E27FC236}">
                    <a16:creationId xmlns:a16="http://schemas.microsoft.com/office/drawing/2014/main" id="{E549902D-BB2D-4342-AC56-C9F0412B42E2}"/>
                  </a:ext>
                </a:extLst>
              </p:cNvPr>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0" name="Freeform 699">
                <a:extLst>
                  <a:ext uri="{FF2B5EF4-FFF2-40B4-BE49-F238E27FC236}">
                    <a16:creationId xmlns:a16="http://schemas.microsoft.com/office/drawing/2014/main" id="{9057EBFC-5B0B-BD40-B10D-2233A250A173}"/>
                  </a:ext>
                </a:extLst>
              </p:cNvPr>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1" name="Freeform 700">
                <a:extLst>
                  <a:ext uri="{FF2B5EF4-FFF2-40B4-BE49-F238E27FC236}">
                    <a16:creationId xmlns:a16="http://schemas.microsoft.com/office/drawing/2014/main" id="{0A96FB4F-F89F-5149-BE6E-6B01E310C424}"/>
                  </a:ext>
                </a:extLst>
              </p:cNvPr>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2" name="Freeform 701">
                <a:extLst>
                  <a:ext uri="{FF2B5EF4-FFF2-40B4-BE49-F238E27FC236}">
                    <a16:creationId xmlns:a16="http://schemas.microsoft.com/office/drawing/2014/main" id="{0C1CFE9A-1CE9-3947-8B31-68726B7B34A1}"/>
                  </a:ext>
                </a:extLst>
              </p:cNvPr>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3" name="Freeform 702">
                <a:extLst>
                  <a:ext uri="{FF2B5EF4-FFF2-40B4-BE49-F238E27FC236}">
                    <a16:creationId xmlns:a16="http://schemas.microsoft.com/office/drawing/2014/main" id="{5CA137B1-E2D9-5A45-9D73-1A1C24C2541E}"/>
                  </a:ext>
                </a:extLst>
              </p:cNvPr>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4" name="Freeform 703">
                <a:extLst>
                  <a:ext uri="{FF2B5EF4-FFF2-40B4-BE49-F238E27FC236}">
                    <a16:creationId xmlns:a16="http://schemas.microsoft.com/office/drawing/2014/main" id="{88240E45-50AD-7D49-A5F4-5B107CF7EB35}"/>
                  </a:ext>
                </a:extLst>
              </p:cNvPr>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5" name="Freeform 704">
                <a:extLst>
                  <a:ext uri="{FF2B5EF4-FFF2-40B4-BE49-F238E27FC236}">
                    <a16:creationId xmlns:a16="http://schemas.microsoft.com/office/drawing/2014/main" id="{B7765AEC-D45D-084F-8F74-9B45AF08F939}"/>
                  </a:ext>
                </a:extLst>
              </p:cNvPr>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6" name="Freeform 705">
                <a:extLst>
                  <a:ext uri="{FF2B5EF4-FFF2-40B4-BE49-F238E27FC236}">
                    <a16:creationId xmlns:a16="http://schemas.microsoft.com/office/drawing/2014/main" id="{2E71D8AF-B442-CD47-8372-86A65423C0FC}"/>
                  </a:ext>
                </a:extLst>
              </p:cNvPr>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7" name="Freeform 706">
                <a:extLst>
                  <a:ext uri="{FF2B5EF4-FFF2-40B4-BE49-F238E27FC236}">
                    <a16:creationId xmlns:a16="http://schemas.microsoft.com/office/drawing/2014/main" id="{52A0D8BF-F018-CD4D-ADEA-A036FCB0F802}"/>
                  </a:ext>
                </a:extLst>
              </p:cNvPr>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8" name="Freeform 707">
                <a:extLst>
                  <a:ext uri="{FF2B5EF4-FFF2-40B4-BE49-F238E27FC236}">
                    <a16:creationId xmlns:a16="http://schemas.microsoft.com/office/drawing/2014/main" id="{2820E363-D399-1640-9841-BEFC59327AAA}"/>
                  </a:ext>
                </a:extLst>
              </p:cNvPr>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9" name="Freeform 708">
                <a:extLst>
                  <a:ext uri="{FF2B5EF4-FFF2-40B4-BE49-F238E27FC236}">
                    <a16:creationId xmlns:a16="http://schemas.microsoft.com/office/drawing/2014/main" id="{3A3245AA-6C00-DD45-AFD6-22A1F9F56D14}"/>
                  </a:ext>
                </a:extLst>
              </p:cNvPr>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0" name="Freeform 709">
                <a:extLst>
                  <a:ext uri="{FF2B5EF4-FFF2-40B4-BE49-F238E27FC236}">
                    <a16:creationId xmlns:a16="http://schemas.microsoft.com/office/drawing/2014/main" id="{D77647E7-CFBE-C349-8665-A5D64D907625}"/>
                  </a:ext>
                </a:extLst>
              </p:cNvPr>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1" name="Freeform 710">
                <a:extLst>
                  <a:ext uri="{FF2B5EF4-FFF2-40B4-BE49-F238E27FC236}">
                    <a16:creationId xmlns:a16="http://schemas.microsoft.com/office/drawing/2014/main" id="{F122BDD0-8715-C34D-8E51-536569F8AF40}"/>
                  </a:ext>
                </a:extLst>
              </p:cNvPr>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2" name="Freeform 711">
                <a:extLst>
                  <a:ext uri="{FF2B5EF4-FFF2-40B4-BE49-F238E27FC236}">
                    <a16:creationId xmlns:a16="http://schemas.microsoft.com/office/drawing/2014/main" id="{27F64BF4-C1C8-8F47-B089-A801840E73C7}"/>
                  </a:ext>
                </a:extLst>
              </p:cNvPr>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3" name="Freeform 712">
                <a:extLst>
                  <a:ext uri="{FF2B5EF4-FFF2-40B4-BE49-F238E27FC236}">
                    <a16:creationId xmlns:a16="http://schemas.microsoft.com/office/drawing/2014/main" id="{6FC8E970-504B-144A-B7C5-EFC68938B9D6}"/>
                  </a:ext>
                </a:extLst>
              </p:cNvPr>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4" name="Freeform 713">
                <a:extLst>
                  <a:ext uri="{FF2B5EF4-FFF2-40B4-BE49-F238E27FC236}">
                    <a16:creationId xmlns:a16="http://schemas.microsoft.com/office/drawing/2014/main" id="{F5D95912-98BD-4842-ADF1-744973DB0D77}"/>
                  </a:ext>
                </a:extLst>
              </p:cNvPr>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5" name="Freeform 714">
                <a:extLst>
                  <a:ext uri="{FF2B5EF4-FFF2-40B4-BE49-F238E27FC236}">
                    <a16:creationId xmlns:a16="http://schemas.microsoft.com/office/drawing/2014/main" id="{957614EF-8F0F-0C4D-A37F-7247095B53B7}"/>
                  </a:ext>
                </a:extLst>
              </p:cNvPr>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6" name="Freeform 715">
                <a:extLst>
                  <a:ext uri="{FF2B5EF4-FFF2-40B4-BE49-F238E27FC236}">
                    <a16:creationId xmlns:a16="http://schemas.microsoft.com/office/drawing/2014/main" id="{BEEDE31C-6173-9F40-B5E7-72145AF4E687}"/>
                  </a:ext>
                </a:extLst>
              </p:cNvPr>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7" name="Freeform 716">
                <a:extLst>
                  <a:ext uri="{FF2B5EF4-FFF2-40B4-BE49-F238E27FC236}">
                    <a16:creationId xmlns:a16="http://schemas.microsoft.com/office/drawing/2014/main" id="{92CDB423-D815-3D4F-9698-938E6B55B4C1}"/>
                  </a:ext>
                </a:extLst>
              </p:cNvPr>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8" name="Freeform 717">
                <a:extLst>
                  <a:ext uri="{FF2B5EF4-FFF2-40B4-BE49-F238E27FC236}">
                    <a16:creationId xmlns:a16="http://schemas.microsoft.com/office/drawing/2014/main" id="{5339D386-58E5-C54A-94A0-049C7D0C5EC3}"/>
                  </a:ext>
                </a:extLst>
              </p:cNvPr>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9" name="Freeform 718">
                <a:extLst>
                  <a:ext uri="{FF2B5EF4-FFF2-40B4-BE49-F238E27FC236}">
                    <a16:creationId xmlns:a16="http://schemas.microsoft.com/office/drawing/2014/main" id="{57D7527C-7511-2646-8B88-5C2D457FE2D2}"/>
                  </a:ext>
                </a:extLst>
              </p:cNvPr>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0" name="Freeform 719">
                <a:extLst>
                  <a:ext uri="{FF2B5EF4-FFF2-40B4-BE49-F238E27FC236}">
                    <a16:creationId xmlns:a16="http://schemas.microsoft.com/office/drawing/2014/main" id="{123404B2-BAFA-3145-BD27-AE20202827EC}"/>
                  </a:ext>
                </a:extLst>
              </p:cNvPr>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1" name="Freeform 720">
                <a:extLst>
                  <a:ext uri="{FF2B5EF4-FFF2-40B4-BE49-F238E27FC236}">
                    <a16:creationId xmlns:a16="http://schemas.microsoft.com/office/drawing/2014/main" id="{B5308825-3EFA-2D46-AD34-AAFDC358A5BD}"/>
                  </a:ext>
                </a:extLst>
              </p:cNvPr>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2" name="Freeform 721">
                <a:extLst>
                  <a:ext uri="{FF2B5EF4-FFF2-40B4-BE49-F238E27FC236}">
                    <a16:creationId xmlns:a16="http://schemas.microsoft.com/office/drawing/2014/main" id="{50F51A58-8308-4F44-9A9A-6CAD4D5921F1}"/>
                  </a:ext>
                </a:extLst>
              </p:cNvPr>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3" name="Freeform 722">
                <a:extLst>
                  <a:ext uri="{FF2B5EF4-FFF2-40B4-BE49-F238E27FC236}">
                    <a16:creationId xmlns:a16="http://schemas.microsoft.com/office/drawing/2014/main" id="{637BDD2E-1C80-DE43-B81F-94FCE2570A2D}"/>
                  </a:ext>
                </a:extLst>
              </p:cNvPr>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4" name="Freeform 723">
                <a:extLst>
                  <a:ext uri="{FF2B5EF4-FFF2-40B4-BE49-F238E27FC236}">
                    <a16:creationId xmlns:a16="http://schemas.microsoft.com/office/drawing/2014/main" id="{462001B5-51DC-6A4C-BF00-2065B6395F35}"/>
                  </a:ext>
                </a:extLst>
              </p:cNvPr>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5" name="Freeform 724">
                <a:extLst>
                  <a:ext uri="{FF2B5EF4-FFF2-40B4-BE49-F238E27FC236}">
                    <a16:creationId xmlns:a16="http://schemas.microsoft.com/office/drawing/2014/main" id="{FA9FAAD9-92C7-C547-B743-B91B5DD20CF6}"/>
                  </a:ext>
                </a:extLst>
              </p:cNvPr>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6" name="Freeform 725">
                <a:extLst>
                  <a:ext uri="{FF2B5EF4-FFF2-40B4-BE49-F238E27FC236}">
                    <a16:creationId xmlns:a16="http://schemas.microsoft.com/office/drawing/2014/main" id="{C657A290-21E9-0C4F-A1F1-1EA1EF1F982A}"/>
                  </a:ext>
                </a:extLst>
              </p:cNvPr>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7" name="Freeform 726">
                <a:extLst>
                  <a:ext uri="{FF2B5EF4-FFF2-40B4-BE49-F238E27FC236}">
                    <a16:creationId xmlns:a16="http://schemas.microsoft.com/office/drawing/2014/main" id="{237D89DC-5190-194D-8D7F-31169D741021}"/>
                  </a:ext>
                </a:extLst>
              </p:cNvPr>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8" name="Freeform 727">
                <a:extLst>
                  <a:ext uri="{FF2B5EF4-FFF2-40B4-BE49-F238E27FC236}">
                    <a16:creationId xmlns:a16="http://schemas.microsoft.com/office/drawing/2014/main" id="{D333CCC9-CC44-E445-AE90-62E7FD350041}"/>
                  </a:ext>
                </a:extLst>
              </p:cNvPr>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9" name="Freeform 728">
                <a:extLst>
                  <a:ext uri="{FF2B5EF4-FFF2-40B4-BE49-F238E27FC236}">
                    <a16:creationId xmlns:a16="http://schemas.microsoft.com/office/drawing/2014/main" id="{3C80BEB1-6B39-8B48-A290-240E00F39597}"/>
                  </a:ext>
                </a:extLst>
              </p:cNvPr>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0" name="Freeform 729">
                <a:extLst>
                  <a:ext uri="{FF2B5EF4-FFF2-40B4-BE49-F238E27FC236}">
                    <a16:creationId xmlns:a16="http://schemas.microsoft.com/office/drawing/2014/main" id="{FAD5E750-6404-DA4D-8CFA-5019FBA071EF}"/>
                  </a:ext>
                </a:extLst>
              </p:cNvPr>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1" name="Freeform 730">
                <a:extLst>
                  <a:ext uri="{FF2B5EF4-FFF2-40B4-BE49-F238E27FC236}">
                    <a16:creationId xmlns:a16="http://schemas.microsoft.com/office/drawing/2014/main" id="{B7CF85C4-BA4D-3747-B579-B400DAEDFD0B}"/>
                  </a:ext>
                </a:extLst>
              </p:cNvPr>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2" name="Freeform 731">
                <a:extLst>
                  <a:ext uri="{FF2B5EF4-FFF2-40B4-BE49-F238E27FC236}">
                    <a16:creationId xmlns:a16="http://schemas.microsoft.com/office/drawing/2014/main" id="{A99CE0B3-E0CF-0041-8B5E-D4FC06B31A78}"/>
                  </a:ext>
                </a:extLst>
              </p:cNvPr>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3" name="Freeform 732">
                <a:extLst>
                  <a:ext uri="{FF2B5EF4-FFF2-40B4-BE49-F238E27FC236}">
                    <a16:creationId xmlns:a16="http://schemas.microsoft.com/office/drawing/2014/main" id="{8BA8AAE9-D545-CD44-9C32-5B6295A9D6CF}"/>
                  </a:ext>
                </a:extLst>
              </p:cNvPr>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4" name="Freeform 733">
                <a:extLst>
                  <a:ext uri="{FF2B5EF4-FFF2-40B4-BE49-F238E27FC236}">
                    <a16:creationId xmlns:a16="http://schemas.microsoft.com/office/drawing/2014/main" id="{8438AF00-BC09-3447-866A-EAA1FFB6FDC1}"/>
                  </a:ext>
                </a:extLst>
              </p:cNvPr>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5" name="Freeform 734">
                <a:extLst>
                  <a:ext uri="{FF2B5EF4-FFF2-40B4-BE49-F238E27FC236}">
                    <a16:creationId xmlns:a16="http://schemas.microsoft.com/office/drawing/2014/main" id="{FDBB800C-C93C-8D4B-A765-DB51A0581D87}"/>
                  </a:ext>
                </a:extLst>
              </p:cNvPr>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6" name="Freeform 735">
                <a:extLst>
                  <a:ext uri="{FF2B5EF4-FFF2-40B4-BE49-F238E27FC236}">
                    <a16:creationId xmlns:a16="http://schemas.microsoft.com/office/drawing/2014/main" id="{918C6861-7541-FC4D-80CF-149263018BE7}"/>
                  </a:ext>
                </a:extLst>
              </p:cNvPr>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7" name="Freeform 736">
                <a:extLst>
                  <a:ext uri="{FF2B5EF4-FFF2-40B4-BE49-F238E27FC236}">
                    <a16:creationId xmlns:a16="http://schemas.microsoft.com/office/drawing/2014/main" id="{88CBAC3E-1B8E-4C4F-97F9-3E24AB376337}"/>
                  </a:ext>
                </a:extLst>
              </p:cNvPr>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8" name="Freeform 737">
                <a:extLst>
                  <a:ext uri="{FF2B5EF4-FFF2-40B4-BE49-F238E27FC236}">
                    <a16:creationId xmlns:a16="http://schemas.microsoft.com/office/drawing/2014/main" id="{30D8A1D5-9805-2541-80FD-C58B75ABE2FB}"/>
                  </a:ext>
                </a:extLst>
              </p:cNvPr>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9" name="Freeform 738">
                <a:extLst>
                  <a:ext uri="{FF2B5EF4-FFF2-40B4-BE49-F238E27FC236}">
                    <a16:creationId xmlns:a16="http://schemas.microsoft.com/office/drawing/2014/main" id="{2264A692-3EF4-2F43-8A6A-F840338E757B}"/>
                  </a:ext>
                </a:extLst>
              </p:cNvPr>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0" name="Freeform 739">
                <a:extLst>
                  <a:ext uri="{FF2B5EF4-FFF2-40B4-BE49-F238E27FC236}">
                    <a16:creationId xmlns:a16="http://schemas.microsoft.com/office/drawing/2014/main" id="{C2E76633-5748-5849-B80E-209AB9A1F698}"/>
                  </a:ext>
                </a:extLst>
              </p:cNvPr>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1" name="Freeform 740">
                <a:extLst>
                  <a:ext uri="{FF2B5EF4-FFF2-40B4-BE49-F238E27FC236}">
                    <a16:creationId xmlns:a16="http://schemas.microsoft.com/office/drawing/2014/main" id="{37EC0DC0-9AFB-A941-96BD-CFFA101248A4}"/>
                  </a:ext>
                </a:extLst>
              </p:cNvPr>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2" name="Freeform 741">
                <a:extLst>
                  <a:ext uri="{FF2B5EF4-FFF2-40B4-BE49-F238E27FC236}">
                    <a16:creationId xmlns:a16="http://schemas.microsoft.com/office/drawing/2014/main" id="{E8A7E933-B0F8-8540-80ED-713CEC2865D4}"/>
                  </a:ext>
                </a:extLst>
              </p:cNvPr>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3" name="Freeform 742">
                <a:extLst>
                  <a:ext uri="{FF2B5EF4-FFF2-40B4-BE49-F238E27FC236}">
                    <a16:creationId xmlns:a16="http://schemas.microsoft.com/office/drawing/2014/main" id="{DD363B46-FE63-D448-AABD-392974564D09}"/>
                  </a:ext>
                </a:extLst>
              </p:cNvPr>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4" name="Freeform 743">
                <a:extLst>
                  <a:ext uri="{FF2B5EF4-FFF2-40B4-BE49-F238E27FC236}">
                    <a16:creationId xmlns:a16="http://schemas.microsoft.com/office/drawing/2014/main" id="{D1C3DB1A-A7F7-6C4E-8477-2B58B74D7327}"/>
                  </a:ext>
                </a:extLst>
              </p:cNvPr>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5" name="Freeform 744">
                <a:extLst>
                  <a:ext uri="{FF2B5EF4-FFF2-40B4-BE49-F238E27FC236}">
                    <a16:creationId xmlns:a16="http://schemas.microsoft.com/office/drawing/2014/main" id="{3882620E-E6FA-6B47-8CD4-B3B622D8292B}"/>
                  </a:ext>
                </a:extLst>
              </p:cNvPr>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6" name="Freeform 745">
                <a:extLst>
                  <a:ext uri="{FF2B5EF4-FFF2-40B4-BE49-F238E27FC236}">
                    <a16:creationId xmlns:a16="http://schemas.microsoft.com/office/drawing/2014/main" id="{41D50D3D-5F00-3646-814B-5834D3134CCC}"/>
                  </a:ext>
                </a:extLst>
              </p:cNvPr>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7" name="Freeform 746">
                <a:extLst>
                  <a:ext uri="{FF2B5EF4-FFF2-40B4-BE49-F238E27FC236}">
                    <a16:creationId xmlns:a16="http://schemas.microsoft.com/office/drawing/2014/main" id="{1C5267D8-F156-3A4F-A029-CF0AFBC55712}"/>
                  </a:ext>
                </a:extLst>
              </p:cNvPr>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8" name="Freeform 747">
                <a:extLst>
                  <a:ext uri="{FF2B5EF4-FFF2-40B4-BE49-F238E27FC236}">
                    <a16:creationId xmlns:a16="http://schemas.microsoft.com/office/drawing/2014/main" id="{8EE31E8C-06D8-8644-9876-D19850D04D4A}"/>
                  </a:ext>
                </a:extLst>
              </p:cNvPr>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9" name="Freeform 748">
                <a:extLst>
                  <a:ext uri="{FF2B5EF4-FFF2-40B4-BE49-F238E27FC236}">
                    <a16:creationId xmlns:a16="http://schemas.microsoft.com/office/drawing/2014/main" id="{7C70E737-C2A7-174A-BFB1-641075415D93}"/>
                  </a:ext>
                </a:extLst>
              </p:cNvPr>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0" name="Freeform 749">
                <a:extLst>
                  <a:ext uri="{FF2B5EF4-FFF2-40B4-BE49-F238E27FC236}">
                    <a16:creationId xmlns:a16="http://schemas.microsoft.com/office/drawing/2014/main" id="{04C4B097-05F0-DB4B-BB7A-74C37ABDE7D2}"/>
                  </a:ext>
                </a:extLst>
              </p:cNvPr>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1" name="Freeform 750">
                <a:extLst>
                  <a:ext uri="{FF2B5EF4-FFF2-40B4-BE49-F238E27FC236}">
                    <a16:creationId xmlns:a16="http://schemas.microsoft.com/office/drawing/2014/main" id="{4DFB665E-DB56-7547-A776-56402A08BE5C}"/>
                  </a:ext>
                </a:extLst>
              </p:cNvPr>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2" name="Freeform 751">
                <a:extLst>
                  <a:ext uri="{FF2B5EF4-FFF2-40B4-BE49-F238E27FC236}">
                    <a16:creationId xmlns:a16="http://schemas.microsoft.com/office/drawing/2014/main" id="{CC20630C-2B3F-B747-BF24-3C4BB87C0666}"/>
                  </a:ext>
                </a:extLst>
              </p:cNvPr>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3" name="Freeform 752">
                <a:extLst>
                  <a:ext uri="{FF2B5EF4-FFF2-40B4-BE49-F238E27FC236}">
                    <a16:creationId xmlns:a16="http://schemas.microsoft.com/office/drawing/2014/main" id="{0AAE2606-9CB8-0646-8B46-D9366216642D}"/>
                  </a:ext>
                </a:extLst>
              </p:cNvPr>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4" name="Freeform 753">
                <a:extLst>
                  <a:ext uri="{FF2B5EF4-FFF2-40B4-BE49-F238E27FC236}">
                    <a16:creationId xmlns:a16="http://schemas.microsoft.com/office/drawing/2014/main" id="{88EE4C87-CD67-5348-9CEC-D96C9BD7D582}"/>
                  </a:ext>
                </a:extLst>
              </p:cNvPr>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5" name="Freeform 754">
                <a:extLst>
                  <a:ext uri="{FF2B5EF4-FFF2-40B4-BE49-F238E27FC236}">
                    <a16:creationId xmlns:a16="http://schemas.microsoft.com/office/drawing/2014/main" id="{E85C69E0-3610-5E4C-9269-9F83AD7446C0}"/>
                  </a:ext>
                </a:extLst>
              </p:cNvPr>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6" name="Freeform 755">
                <a:extLst>
                  <a:ext uri="{FF2B5EF4-FFF2-40B4-BE49-F238E27FC236}">
                    <a16:creationId xmlns:a16="http://schemas.microsoft.com/office/drawing/2014/main" id="{31C934D2-CE28-6147-A377-73F7640AC87F}"/>
                  </a:ext>
                </a:extLst>
              </p:cNvPr>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7" name="Freeform 756">
                <a:extLst>
                  <a:ext uri="{FF2B5EF4-FFF2-40B4-BE49-F238E27FC236}">
                    <a16:creationId xmlns:a16="http://schemas.microsoft.com/office/drawing/2014/main" id="{26CFEAF4-A8C9-3D4D-9AA9-2EB58C784FC8}"/>
                  </a:ext>
                </a:extLst>
              </p:cNvPr>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8" name="Freeform 757">
                <a:extLst>
                  <a:ext uri="{FF2B5EF4-FFF2-40B4-BE49-F238E27FC236}">
                    <a16:creationId xmlns:a16="http://schemas.microsoft.com/office/drawing/2014/main" id="{62F60CAB-A4A4-F643-AFE3-59FF3CABA000}"/>
                  </a:ext>
                </a:extLst>
              </p:cNvPr>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9" name="Freeform 758">
                <a:extLst>
                  <a:ext uri="{FF2B5EF4-FFF2-40B4-BE49-F238E27FC236}">
                    <a16:creationId xmlns:a16="http://schemas.microsoft.com/office/drawing/2014/main" id="{58C720E5-BED0-894E-B920-6A0E72FB37AB}"/>
                  </a:ext>
                </a:extLst>
              </p:cNvPr>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0" name="Freeform 759">
                <a:extLst>
                  <a:ext uri="{FF2B5EF4-FFF2-40B4-BE49-F238E27FC236}">
                    <a16:creationId xmlns:a16="http://schemas.microsoft.com/office/drawing/2014/main" id="{2AD0DEF0-119C-3244-B99F-9FF1D834786D}"/>
                  </a:ext>
                </a:extLst>
              </p:cNvPr>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1" name="Freeform 760">
                <a:extLst>
                  <a:ext uri="{FF2B5EF4-FFF2-40B4-BE49-F238E27FC236}">
                    <a16:creationId xmlns:a16="http://schemas.microsoft.com/office/drawing/2014/main" id="{80E73CAF-D1C0-2F47-820B-5228BE069E0C}"/>
                  </a:ext>
                </a:extLst>
              </p:cNvPr>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2" name="Freeform 761">
                <a:extLst>
                  <a:ext uri="{FF2B5EF4-FFF2-40B4-BE49-F238E27FC236}">
                    <a16:creationId xmlns:a16="http://schemas.microsoft.com/office/drawing/2014/main" id="{0B61266B-5F30-C14C-9DEF-6D70FB7AE76A}"/>
                  </a:ext>
                </a:extLst>
              </p:cNvPr>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3" name="Freeform 762">
                <a:extLst>
                  <a:ext uri="{FF2B5EF4-FFF2-40B4-BE49-F238E27FC236}">
                    <a16:creationId xmlns:a16="http://schemas.microsoft.com/office/drawing/2014/main" id="{01344AFD-1490-0446-8003-A8E544AC2428}"/>
                  </a:ext>
                </a:extLst>
              </p:cNvPr>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4" name="Freeform 763">
                <a:extLst>
                  <a:ext uri="{FF2B5EF4-FFF2-40B4-BE49-F238E27FC236}">
                    <a16:creationId xmlns:a16="http://schemas.microsoft.com/office/drawing/2014/main" id="{C6A81A2D-259C-E047-9913-BA6773E7505C}"/>
                  </a:ext>
                </a:extLst>
              </p:cNvPr>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5" name="Freeform 764">
                <a:extLst>
                  <a:ext uri="{FF2B5EF4-FFF2-40B4-BE49-F238E27FC236}">
                    <a16:creationId xmlns:a16="http://schemas.microsoft.com/office/drawing/2014/main" id="{F003C6C3-A8F5-1A43-82F1-905ED90588C9}"/>
                  </a:ext>
                </a:extLst>
              </p:cNvPr>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6" name="Freeform 765">
                <a:extLst>
                  <a:ext uri="{FF2B5EF4-FFF2-40B4-BE49-F238E27FC236}">
                    <a16:creationId xmlns:a16="http://schemas.microsoft.com/office/drawing/2014/main" id="{CBB2FBA4-5E75-374B-9504-77D9B08006DC}"/>
                  </a:ext>
                </a:extLst>
              </p:cNvPr>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7" name="Freeform 766">
                <a:extLst>
                  <a:ext uri="{FF2B5EF4-FFF2-40B4-BE49-F238E27FC236}">
                    <a16:creationId xmlns:a16="http://schemas.microsoft.com/office/drawing/2014/main" id="{C40ECE65-734C-CE42-B4DB-1CA304730A09}"/>
                  </a:ext>
                </a:extLst>
              </p:cNvPr>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8" name="Freeform 767">
                <a:extLst>
                  <a:ext uri="{FF2B5EF4-FFF2-40B4-BE49-F238E27FC236}">
                    <a16:creationId xmlns:a16="http://schemas.microsoft.com/office/drawing/2014/main" id="{42EB3AF2-257A-4946-A068-CA3F1AC23CA0}"/>
                  </a:ext>
                </a:extLst>
              </p:cNvPr>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9" name="Freeform 768">
                <a:extLst>
                  <a:ext uri="{FF2B5EF4-FFF2-40B4-BE49-F238E27FC236}">
                    <a16:creationId xmlns:a16="http://schemas.microsoft.com/office/drawing/2014/main" id="{63A77237-7FC1-1140-A946-82EAFAF61DB2}"/>
                  </a:ext>
                </a:extLst>
              </p:cNvPr>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0" name="Freeform 769">
                <a:extLst>
                  <a:ext uri="{FF2B5EF4-FFF2-40B4-BE49-F238E27FC236}">
                    <a16:creationId xmlns:a16="http://schemas.microsoft.com/office/drawing/2014/main" id="{C9E94B2E-B409-274B-816B-95CF9E5798CD}"/>
                  </a:ext>
                </a:extLst>
              </p:cNvPr>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1" name="Freeform 770">
                <a:extLst>
                  <a:ext uri="{FF2B5EF4-FFF2-40B4-BE49-F238E27FC236}">
                    <a16:creationId xmlns:a16="http://schemas.microsoft.com/office/drawing/2014/main" id="{34E61354-4900-B04A-AE1F-07DCD9754771}"/>
                  </a:ext>
                </a:extLst>
              </p:cNvPr>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2" name="Freeform 771">
                <a:extLst>
                  <a:ext uri="{FF2B5EF4-FFF2-40B4-BE49-F238E27FC236}">
                    <a16:creationId xmlns:a16="http://schemas.microsoft.com/office/drawing/2014/main" id="{813FFC67-256B-894D-A017-C95F23BFD63A}"/>
                  </a:ext>
                </a:extLst>
              </p:cNvPr>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3" name="Freeform 772">
                <a:extLst>
                  <a:ext uri="{FF2B5EF4-FFF2-40B4-BE49-F238E27FC236}">
                    <a16:creationId xmlns:a16="http://schemas.microsoft.com/office/drawing/2014/main" id="{ABCA89DC-AC37-284B-B53E-6C8E00B004EA}"/>
                  </a:ext>
                </a:extLst>
              </p:cNvPr>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4" name="Freeform 773">
                <a:extLst>
                  <a:ext uri="{FF2B5EF4-FFF2-40B4-BE49-F238E27FC236}">
                    <a16:creationId xmlns:a16="http://schemas.microsoft.com/office/drawing/2014/main" id="{E3541FA6-1547-0C4D-98BF-801B416FEA48}"/>
                  </a:ext>
                </a:extLst>
              </p:cNvPr>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5" name="Freeform 774">
                <a:extLst>
                  <a:ext uri="{FF2B5EF4-FFF2-40B4-BE49-F238E27FC236}">
                    <a16:creationId xmlns:a16="http://schemas.microsoft.com/office/drawing/2014/main" id="{418D326B-E93A-D145-9A37-B681C5CC9A42}"/>
                  </a:ext>
                </a:extLst>
              </p:cNvPr>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6" name="Freeform 775">
                <a:extLst>
                  <a:ext uri="{FF2B5EF4-FFF2-40B4-BE49-F238E27FC236}">
                    <a16:creationId xmlns:a16="http://schemas.microsoft.com/office/drawing/2014/main" id="{E899B5F0-B27D-5947-85E4-1A77291E0950}"/>
                  </a:ext>
                </a:extLst>
              </p:cNvPr>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7" name="Freeform 776">
                <a:extLst>
                  <a:ext uri="{FF2B5EF4-FFF2-40B4-BE49-F238E27FC236}">
                    <a16:creationId xmlns:a16="http://schemas.microsoft.com/office/drawing/2014/main" id="{7D378585-FE08-B04E-B747-A1D252DD2C12}"/>
                  </a:ext>
                </a:extLst>
              </p:cNvPr>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8" name="Freeform 777">
                <a:extLst>
                  <a:ext uri="{FF2B5EF4-FFF2-40B4-BE49-F238E27FC236}">
                    <a16:creationId xmlns:a16="http://schemas.microsoft.com/office/drawing/2014/main" id="{8F598E54-0296-5A45-9250-1F4B596440ED}"/>
                  </a:ext>
                </a:extLst>
              </p:cNvPr>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9" name="Freeform 778">
                <a:extLst>
                  <a:ext uri="{FF2B5EF4-FFF2-40B4-BE49-F238E27FC236}">
                    <a16:creationId xmlns:a16="http://schemas.microsoft.com/office/drawing/2014/main" id="{18031FC7-A85D-D148-B2EB-74C56C025998}"/>
                  </a:ext>
                </a:extLst>
              </p:cNvPr>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0" name="Freeform 779">
                <a:extLst>
                  <a:ext uri="{FF2B5EF4-FFF2-40B4-BE49-F238E27FC236}">
                    <a16:creationId xmlns:a16="http://schemas.microsoft.com/office/drawing/2014/main" id="{E1DE7089-4C63-FA46-A06F-90CF6FBFF23A}"/>
                  </a:ext>
                </a:extLst>
              </p:cNvPr>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1" name="Freeform 780">
                <a:extLst>
                  <a:ext uri="{FF2B5EF4-FFF2-40B4-BE49-F238E27FC236}">
                    <a16:creationId xmlns:a16="http://schemas.microsoft.com/office/drawing/2014/main" id="{41EE56BB-C4B4-594F-8129-EA273C81E234}"/>
                  </a:ext>
                </a:extLst>
              </p:cNvPr>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2" name="Freeform 782">
                <a:extLst>
                  <a:ext uri="{FF2B5EF4-FFF2-40B4-BE49-F238E27FC236}">
                    <a16:creationId xmlns:a16="http://schemas.microsoft.com/office/drawing/2014/main" id="{B9EF318E-7DA1-D845-802D-BA353A67CB1D}"/>
                  </a:ext>
                </a:extLst>
              </p:cNvPr>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3" name="Freeform 783">
                <a:extLst>
                  <a:ext uri="{FF2B5EF4-FFF2-40B4-BE49-F238E27FC236}">
                    <a16:creationId xmlns:a16="http://schemas.microsoft.com/office/drawing/2014/main" id="{BA5E3E8C-FAC4-3542-9E3D-63D0C4198662}"/>
                  </a:ext>
                </a:extLst>
              </p:cNvPr>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4" name="Freeform 784">
                <a:extLst>
                  <a:ext uri="{FF2B5EF4-FFF2-40B4-BE49-F238E27FC236}">
                    <a16:creationId xmlns:a16="http://schemas.microsoft.com/office/drawing/2014/main" id="{078D5208-FAA4-6640-B05E-1BEFA968507A}"/>
                  </a:ext>
                </a:extLst>
              </p:cNvPr>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5" name="Freeform 785">
                <a:extLst>
                  <a:ext uri="{FF2B5EF4-FFF2-40B4-BE49-F238E27FC236}">
                    <a16:creationId xmlns:a16="http://schemas.microsoft.com/office/drawing/2014/main" id="{43303691-F66E-3E4F-B989-5AD2728AD445}"/>
                  </a:ext>
                </a:extLst>
              </p:cNvPr>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6" name="Freeform 786">
                <a:extLst>
                  <a:ext uri="{FF2B5EF4-FFF2-40B4-BE49-F238E27FC236}">
                    <a16:creationId xmlns:a16="http://schemas.microsoft.com/office/drawing/2014/main" id="{D8AEFA38-A07C-AB45-82B6-73D97EAAE6C7}"/>
                  </a:ext>
                </a:extLst>
              </p:cNvPr>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7" name="Freeform 787">
                <a:extLst>
                  <a:ext uri="{FF2B5EF4-FFF2-40B4-BE49-F238E27FC236}">
                    <a16:creationId xmlns:a16="http://schemas.microsoft.com/office/drawing/2014/main" id="{E1B74BC2-997D-F942-A458-9BA70AC5F424}"/>
                  </a:ext>
                </a:extLst>
              </p:cNvPr>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8" name="Freeform 788">
                <a:extLst>
                  <a:ext uri="{FF2B5EF4-FFF2-40B4-BE49-F238E27FC236}">
                    <a16:creationId xmlns:a16="http://schemas.microsoft.com/office/drawing/2014/main" id="{289BDDD9-229B-694F-9DB9-01C83389C5D4}"/>
                  </a:ext>
                </a:extLst>
              </p:cNvPr>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9" name="Freeform 789">
                <a:extLst>
                  <a:ext uri="{FF2B5EF4-FFF2-40B4-BE49-F238E27FC236}">
                    <a16:creationId xmlns:a16="http://schemas.microsoft.com/office/drawing/2014/main" id="{2254095D-88F0-D34A-9897-2903ADE2ACA6}"/>
                  </a:ext>
                </a:extLst>
              </p:cNvPr>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0" name="Freeform 790">
                <a:extLst>
                  <a:ext uri="{FF2B5EF4-FFF2-40B4-BE49-F238E27FC236}">
                    <a16:creationId xmlns:a16="http://schemas.microsoft.com/office/drawing/2014/main" id="{259DF74A-10C3-074A-8B3B-638F53E0D90E}"/>
                  </a:ext>
                </a:extLst>
              </p:cNvPr>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1" name="Freeform 791">
                <a:extLst>
                  <a:ext uri="{FF2B5EF4-FFF2-40B4-BE49-F238E27FC236}">
                    <a16:creationId xmlns:a16="http://schemas.microsoft.com/office/drawing/2014/main" id="{27BEFFEE-8CF1-1940-9783-22EBC251D89E}"/>
                  </a:ext>
                </a:extLst>
              </p:cNvPr>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2" name="Freeform 792">
                <a:extLst>
                  <a:ext uri="{FF2B5EF4-FFF2-40B4-BE49-F238E27FC236}">
                    <a16:creationId xmlns:a16="http://schemas.microsoft.com/office/drawing/2014/main" id="{43C4CC53-0674-4740-A5D5-752C9C419827}"/>
                  </a:ext>
                </a:extLst>
              </p:cNvPr>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3" name="Freeform 793">
                <a:extLst>
                  <a:ext uri="{FF2B5EF4-FFF2-40B4-BE49-F238E27FC236}">
                    <a16:creationId xmlns:a16="http://schemas.microsoft.com/office/drawing/2014/main" id="{E4FD53ED-2032-2740-B73F-5F74EBE3BE9C}"/>
                  </a:ext>
                </a:extLst>
              </p:cNvPr>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4" name="Freeform 794">
                <a:extLst>
                  <a:ext uri="{FF2B5EF4-FFF2-40B4-BE49-F238E27FC236}">
                    <a16:creationId xmlns:a16="http://schemas.microsoft.com/office/drawing/2014/main" id="{8F836ABB-9C27-2E4C-A394-FD5C95755893}"/>
                  </a:ext>
                </a:extLst>
              </p:cNvPr>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5" name="Freeform 795">
                <a:extLst>
                  <a:ext uri="{FF2B5EF4-FFF2-40B4-BE49-F238E27FC236}">
                    <a16:creationId xmlns:a16="http://schemas.microsoft.com/office/drawing/2014/main" id="{822E6D36-F4D7-5846-992E-6F34B8D62192}"/>
                  </a:ext>
                </a:extLst>
              </p:cNvPr>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6" name="Freeform 796">
                <a:extLst>
                  <a:ext uri="{FF2B5EF4-FFF2-40B4-BE49-F238E27FC236}">
                    <a16:creationId xmlns:a16="http://schemas.microsoft.com/office/drawing/2014/main" id="{DFE6AB4E-7D01-4E4B-8A78-0361040E383D}"/>
                  </a:ext>
                </a:extLst>
              </p:cNvPr>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7" name="Freeform 797">
                <a:extLst>
                  <a:ext uri="{FF2B5EF4-FFF2-40B4-BE49-F238E27FC236}">
                    <a16:creationId xmlns:a16="http://schemas.microsoft.com/office/drawing/2014/main" id="{BD6C5B20-39D2-FA49-AD42-EBEB7B4C5472}"/>
                  </a:ext>
                </a:extLst>
              </p:cNvPr>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sp>
          <p:nvSpPr>
            <p:cNvPr id="471" name="Oval 470">
              <a:extLst>
                <a:ext uri="{FF2B5EF4-FFF2-40B4-BE49-F238E27FC236}">
                  <a16:creationId xmlns:a16="http://schemas.microsoft.com/office/drawing/2014/main" id="{1DBC6168-6B69-1843-9A88-CCDF4C927A69}"/>
                </a:ext>
              </a:extLst>
            </p:cNvPr>
            <p:cNvSpPr/>
            <p:nvPr/>
          </p:nvSpPr>
          <p:spPr>
            <a:xfrm>
              <a:off x="5647325" y="5326342"/>
              <a:ext cx="1022418" cy="1022416"/>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2" name="Oval 471">
              <a:extLst>
                <a:ext uri="{FF2B5EF4-FFF2-40B4-BE49-F238E27FC236}">
                  <a16:creationId xmlns:a16="http://schemas.microsoft.com/office/drawing/2014/main" id="{A067353D-BA07-7745-9565-907A83D485EE}"/>
                </a:ext>
              </a:extLst>
            </p:cNvPr>
            <p:cNvSpPr/>
            <p:nvPr/>
          </p:nvSpPr>
          <p:spPr>
            <a:xfrm>
              <a:off x="8256054" y="7450978"/>
              <a:ext cx="1022418" cy="1022416"/>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Oval 472">
              <a:extLst>
                <a:ext uri="{FF2B5EF4-FFF2-40B4-BE49-F238E27FC236}">
                  <a16:creationId xmlns:a16="http://schemas.microsoft.com/office/drawing/2014/main" id="{3971BAFD-AF8A-9541-8A7F-E642B073D668}"/>
                </a:ext>
              </a:extLst>
            </p:cNvPr>
            <p:cNvSpPr/>
            <p:nvPr/>
          </p:nvSpPr>
          <p:spPr>
            <a:xfrm>
              <a:off x="11779183" y="4788460"/>
              <a:ext cx="1022418" cy="1022416"/>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4" name="Oval 473">
              <a:extLst>
                <a:ext uri="{FF2B5EF4-FFF2-40B4-BE49-F238E27FC236}">
                  <a16:creationId xmlns:a16="http://schemas.microsoft.com/office/drawing/2014/main" id="{4FAADC8D-BBEB-E844-80BE-77895537724D}"/>
                </a:ext>
              </a:extLst>
            </p:cNvPr>
            <p:cNvSpPr/>
            <p:nvPr/>
          </p:nvSpPr>
          <p:spPr>
            <a:xfrm>
              <a:off x="15867089" y="6186954"/>
              <a:ext cx="1022418" cy="1022416"/>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5" name="Oval 474">
              <a:extLst>
                <a:ext uri="{FF2B5EF4-FFF2-40B4-BE49-F238E27FC236}">
                  <a16:creationId xmlns:a16="http://schemas.microsoft.com/office/drawing/2014/main" id="{5BD7E6DB-D647-B943-87D9-6272F82B2525}"/>
                </a:ext>
              </a:extLst>
            </p:cNvPr>
            <p:cNvSpPr/>
            <p:nvPr/>
          </p:nvSpPr>
          <p:spPr>
            <a:xfrm>
              <a:off x="18260665" y="9575613"/>
              <a:ext cx="1022418" cy="1022416"/>
            </a:xfrm>
            <a:prstGeom prst="ellipse">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TextBox 475">
              <a:extLst>
                <a:ext uri="{FF2B5EF4-FFF2-40B4-BE49-F238E27FC236}">
                  <a16:creationId xmlns:a16="http://schemas.microsoft.com/office/drawing/2014/main" id="{03C420C4-E719-BE4E-ABF3-DF3B5C171380}"/>
                </a:ext>
              </a:extLst>
            </p:cNvPr>
            <p:cNvSpPr txBox="1"/>
            <p:nvPr/>
          </p:nvSpPr>
          <p:spPr>
            <a:xfrm>
              <a:off x="5664192" y="5568836"/>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A</a:t>
              </a:r>
            </a:p>
          </p:txBody>
        </p:sp>
        <p:sp>
          <p:nvSpPr>
            <p:cNvPr id="477" name="TextBox 476">
              <a:extLst>
                <a:ext uri="{FF2B5EF4-FFF2-40B4-BE49-F238E27FC236}">
                  <a16:creationId xmlns:a16="http://schemas.microsoft.com/office/drawing/2014/main" id="{36203FCF-FEA7-3147-AACA-0CD98B87275E}"/>
                </a:ext>
              </a:extLst>
            </p:cNvPr>
            <p:cNvSpPr txBox="1"/>
            <p:nvPr/>
          </p:nvSpPr>
          <p:spPr>
            <a:xfrm>
              <a:off x="8301884" y="7643821"/>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B</a:t>
              </a:r>
            </a:p>
          </p:txBody>
        </p:sp>
        <p:sp>
          <p:nvSpPr>
            <p:cNvPr id="478" name="TextBox 477">
              <a:extLst>
                <a:ext uri="{FF2B5EF4-FFF2-40B4-BE49-F238E27FC236}">
                  <a16:creationId xmlns:a16="http://schemas.microsoft.com/office/drawing/2014/main" id="{EAE19B3E-D72F-C04B-9680-852FA5B2D9E3}"/>
                </a:ext>
              </a:extLst>
            </p:cNvPr>
            <p:cNvSpPr txBox="1"/>
            <p:nvPr/>
          </p:nvSpPr>
          <p:spPr>
            <a:xfrm>
              <a:off x="11818807" y="5006129"/>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C</a:t>
              </a:r>
            </a:p>
          </p:txBody>
        </p:sp>
        <p:sp>
          <p:nvSpPr>
            <p:cNvPr id="479" name="TextBox 478">
              <a:extLst>
                <a:ext uri="{FF2B5EF4-FFF2-40B4-BE49-F238E27FC236}">
                  <a16:creationId xmlns:a16="http://schemas.microsoft.com/office/drawing/2014/main" id="{B3A27AAA-14B0-154A-A683-90B77377EA0A}"/>
                </a:ext>
              </a:extLst>
            </p:cNvPr>
            <p:cNvSpPr txBox="1"/>
            <p:nvPr/>
          </p:nvSpPr>
          <p:spPr>
            <a:xfrm>
              <a:off x="15916022" y="6412898"/>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D</a:t>
              </a:r>
            </a:p>
          </p:txBody>
        </p:sp>
        <p:sp>
          <p:nvSpPr>
            <p:cNvPr id="480" name="TextBox 479">
              <a:extLst>
                <a:ext uri="{FF2B5EF4-FFF2-40B4-BE49-F238E27FC236}">
                  <a16:creationId xmlns:a16="http://schemas.microsoft.com/office/drawing/2014/main" id="{4AE7997B-B423-8E4B-BF0B-5240336332DD}"/>
                </a:ext>
              </a:extLst>
            </p:cNvPr>
            <p:cNvSpPr txBox="1"/>
            <p:nvPr/>
          </p:nvSpPr>
          <p:spPr>
            <a:xfrm>
              <a:off x="18307529" y="9806729"/>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E</a:t>
              </a:r>
            </a:p>
          </p:txBody>
        </p:sp>
      </p:grpSp>
    </p:spTree>
    <p:extLst>
      <p:ext uri="{BB962C8B-B14F-4D97-AF65-F5344CB8AC3E}">
        <p14:creationId xmlns:p14="http://schemas.microsoft.com/office/powerpoint/2010/main" val="3940431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 name="Group 459">
            <a:extLst>
              <a:ext uri="{FF2B5EF4-FFF2-40B4-BE49-F238E27FC236}">
                <a16:creationId xmlns:a16="http://schemas.microsoft.com/office/drawing/2014/main" id="{DDB34C2B-0F6A-C440-B068-FF822E22704E}"/>
              </a:ext>
            </a:extLst>
          </p:cNvPr>
          <p:cNvGrpSpPr/>
          <p:nvPr/>
        </p:nvGrpSpPr>
        <p:grpSpPr>
          <a:xfrm>
            <a:off x="5486286" y="5021112"/>
            <a:ext cx="14995338" cy="3673775"/>
            <a:chOff x="420035" y="6603274"/>
            <a:chExt cx="14995338" cy="3673775"/>
          </a:xfrm>
        </p:grpSpPr>
        <p:sp>
          <p:nvSpPr>
            <p:cNvPr id="461" name="TextBox 460">
              <a:extLst>
                <a:ext uri="{FF2B5EF4-FFF2-40B4-BE49-F238E27FC236}">
                  <a16:creationId xmlns:a16="http://schemas.microsoft.com/office/drawing/2014/main" id="{A6DE95C4-5D07-9947-9D28-20774F89D892}"/>
                </a:ext>
              </a:extLst>
            </p:cNvPr>
            <p:cNvSpPr txBox="1"/>
            <p:nvPr/>
          </p:nvSpPr>
          <p:spPr>
            <a:xfrm>
              <a:off x="420035" y="6603274"/>
              <a:ext cx="13170902" cy="2400657"/>
            </a:xfrm>
            <a:prstGeom prst="rect">
              <a:avLst/>
            </a:prstGeom>
            <a:noFill/>
          </p:spPr>
          <p:txBody>
            <a:bodyPr wrap="square" rtlCol="0">
              <a:spAutoFit/>
            </a:bodyPr>
            <a:lstStyle/>
            <a:p>
              <a:r>
                <a:rPr lang="en-US" sz="15000" b="1" dirty="0">
                  <a:solidFill>
                    <a:schemeClr val="tx2"/>
                  </a:solidFill>
                  <a:latin typeface="Roboto" panose="02000000000000000000" pitchFamily="2" charset="0"/>
                  <a:ea typeface="Roboto" panose="02000000000000000000" pitchFamily="2" charset="0"/>
                  <a:cs typeface="Lato" charset="0"/>
                </a:rPr>
                <a:t>5,1716,946</a:t>
              </a:r>
            </a:p>
          </p:txBody>
        </p:sp>
        <p:sp>
          <p:nvSpPr>
            <p:cNvPr id="462" name="Subtitle 2">
              <a:extLst>
                <a:ext uri="{FF2B5EF4-FFF2-40B4-BE49-F238E27FC236}">
                  <a16:creationId xmlns:a16="http://schemas.microsoft.com/office/drawing/2014/main" id="{309CB350-91D4-6D41-B8CE-388CBD54E080}"/>
                </a:ext>
              </a:extLst>
            </p:cNvPr>
            <p:cNvSpPr txBox="1">
              <a:spLocks/>
            </p:cNvSpPr>
            <p:nvPr/>
          </p:nvSpPr>
          <p:spPr>
            <a:xfrm>
              <a:off x="420035" y="9003931"/>
              <a:ext cx="14995338"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sp>
        <p:nvSpPr>
          <p:cNvPr id="17" name="Rectangle 16">
            <a:extLst>
              <a:ext uri="{FF2B5EF4-FFF2-40B4-BE49-F238E27FC236}">
                <a16:creationId xmlns:a16="http://schemas.microsoft.com/office/drawing/2014/main" id="{BC2EEF81-58CC-7042-A81D-EDF147770B52}"/>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1FCD997-3FA0-FA41-9002-31E1E3487BBC}"/>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0808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B09BF62-9807-8D4B-9AEF-C2E3FB9A901D}"/>
              </a:ext>
            </a:extLst>
          </p:cNvPr>
          <p:cNvGrpSpPr/>
          <p:nvPr/>
        </p:nvGrpSpPr>
        <p:grpSpPr>
          <a:xfrm>
            <a:off x="3777235" y="5162176"/>
            <a:ext cx="18015875" cy="3391647"/>
            <a:chOff x="3271357" y="4886460"/>
            <a:chExt cx="18015875" cy="3391647"/>
          </a:xfrm>
        </p:grpSpPr>
        <p:sp>
          <p:nvSpPr>
            <p:cNvPr id="14" name="Subtitle 2">
              <a:extLst>
                <a:ext uri="{FF2B5EF4-FFF2-40B4-BE49-F238E27FC236}">
                  <a16:creationId xmlns:a16="http://schemas.microsoft.com/office/drawing/2014/main" id="{DB82BA80-01A8-694C-9487-741EE5927C8E}"/>
                </a:ext>
              </a:extLst>
            </p:cNvPr>
            <p:cNvSpPr txBox="1">
              <a:spLocks/>
            </p:cNvSpPr>
            <p:nvPr/>
          </p:nvSpPr>
          <p:spPr>
            <a:xfrm>
              <a:off x="3271357" y="5902123"/>
              <a:ext cx="5548442"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15" name="Rectangle 14">
              <a:extLst>
                <a:ext uri="{FF2B5EF4-FFF2-40B4-BE49-F238E27FC236}">
                  <a16:creationId xmlns:a16="http://schemas.microsoft.com/office/drawing/2014/main" id="{1B1A23C8-995A-7445-B1DF-BDB60B514687}"/>
                </a:ext>
              </a:extLst>
            </p:cNvPr>
            <p:cNvSpPr/>
            <p:nvPr/>
          </p:nvSpPr>
          <p:spPr>
            <a:xfrm>
              <a:off x="3428077" y="4886460"/>
              <a:ext cx="5234999" cy="1015663"/>
            </a:xfrm>
            <a:prstGeom prst="rect">
              <a:avLst/>
            </a:prstGeom>
          </p:spPr>
          <p:txBody>
            <a:bodyPr wrap="square">
              <a:spAutoFit/>
            </a:bodyPr>
            <a:lstStyle/>
            <a:p>
              <a:r>
                <a:rPr lang="en-US" sz="6000" b="1" dirty="0">
                  <a:solidFill>
                    <a:schemeClr val="tx2"/>
                  </a:solidFill>
                  <a:latin typeface="Roboto" panose="02000000000000000000" pitchFamily="2" charset="0"/>
                  <a:ea typeface="Roboto" panose="02000000000000000000" pitchFamily="2" charset="0"/>
                  <a:cs typeface="Lato" charset="0"/>
                </a:rPr>
                <a:t>2345</a:t>
              </a:r>
            </a:p>
          </p:txBody>
        </p:sp>
        <p:sp>
          <p:nvSpPr>
            <p:cNvPr id="18" name="Subtitle 2">
              <a:extLst>
                <a:ext uri="{FF2B5EF4-FFF2-40B4-BE49-F238E27FC236}">
                  <a16:creationId xmlns:a16="http://schemas.microsoft.com/office/drawing/2014/main" id="{DB90DACE-8497-A64F-898F-5DACC85AB0AD}"/>
                </a:ext>
              </a:extLst>
            </p:cNvPr>
            <p:cNvSpPr txBox="1">
              <a:spLocks/>
            </p:cNvSpPr>
            <p:nvPr/>
          </p:nvSpPr>
          <p:spPr>
            <a:xfrm>
              <a:off x="9447924" y="5902123"/>
              <a:ext cx="5548442"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19" name="Rectangle 18">
              <a:extLst>
                <a:ext uri="{FF2B5EF4-FFF2-40B4-BE49-F238E27FC236}">
                  <a16:creationId xmlns:a16="http://schemas.microsoft.com/office/drawing/2014/main" id="{7EBCEEF2-3844-A34E-B551-A635F7E81271}"/>
                </a:ext>
              </a:extLst>
            </p:cNvPr>
            <p:cNvSpPr/>
            <p:nvPr/>
          </p:nvSpPr>
          <p:spPr>
            <a:xfrm>
              <a:off x="9571325" y="4886460"/>
              <a:ext cx="5234999" cy="1015663"/>
            </a:xfrm>
            <a:prstGeom prst="rect">
              <a:avLst/>
            </a:prstGeom>
          </p:spPr>
          <p:txBody>
            <a:bodyPr wrap="square">
              <a:spAutoFit/>
            </a:bodyPr>
            <a:lstStyle/>
            <a:p>
              <a:r>
                <a:rPr lang="en-US" sz="6000" b="1" dirty="0">
                  <a:solidFill>
                    <a:schemeClr val="tx2"/>
                  </a:solidFill>
                  <a:latin typeface="Roboto" panose="02000000000000000000" pitchFamily="2" charset="0"/>
                  <a:ea typeface="Roboto" panose="02000000000000000000" pitchFamily="2" charset="0"/>
                  <a:cs typeface="Lato" charset="0"/>
                </a:rPr>
                <a:t>345</a:t>
              </a:r>
            </a:p>
          </p:txBody>
        </p:sp>
        <p:sp>
          <p:nvSpPr>
            <p:cNvPr id="23" name="Subtitle 2">
              <a:extLst>
                <a:ext uri="{FF2B5EF4-FFF2-40B4-BE49-F238E27FC236}">
                  <a16:creationId xmlns:a16="http://schemas.microsoft.com/office/drawing/2014/main" id="{B351FF5E-60AE-884E-A611-BEC44497D05A}"/>
                </a:ext>
              </a:extLst>
            </p:cNvPr>
            <p:cNvSpPr txBox="1">
              <a:spLocks/>
            </p:cNvSpPr>
            <p:nvPr/>
          </p:nvSpPr>
          <p:spPr>
            <a:xfrm>
              <a:off x="15738790" y="5902123"/>
              <a:ext cx="5548442"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28" name="Rectangle 27">
              <a:extLst>
                <a:ext uri="{FF2B5EF4-FFF2-40B4-BE49-F238E27FC236}">
                  <a16:creationId xmlns:a16="http://schemas.microsoft.com/office/drawing/2014/main" id="{D434C237-BC52-5346-B2D4-B2731113080E}"/>
                </a:ext>
              </a:extLst>
            </p:cNvPr>
            <p:cNvSpPr/>
            <p:nvPr/>
          </p:nvSpPr>
          <p:spPr>
            <a:xfrm>
              <a:off x="15895510" y="4886460"/>
              <a:ext cx="5234999" cy="1015663"/>
            </a:xfrm>
            <a:prstGeom prst="rect">
              <a:avLst/>
            </a:prstGeom>
          </p:spPr>
          <p:txBody>
            <a:bodyPr wrap="square">
              <a:spAutoFit/>
            </a:bodyPr>
            <a:lstStyle/>
            <a:p>
              <a:r>
                <a:rPr lang="en-US" sz="6000" b="1" dirty="0">
                  <a:solidFill>
                    <a:schemeClr val="tx2"/>
                  </a:solidFill>
                  <a:latin typeface="Roboto" panose="02000000000000000000" pitchFamily="2" charset="0"/>
                  <a:ea typeface="Roboto" panose="02000000000000000000" pitchFamily="2" charset="0"/>
                  <a:cs typeface="Lato" charset="0"/>
                </a:rPr>
                <a:t>7250</a:t>
              </a:r>
            </a:p>
          </p:txBody>
        </p:sp>
      </p:grpSp>
      <p:sp>
        <p:nvSpPr>
          <p:cNvPr id="26" name="Rectangle 25">
            <a:extLst>
              <a:ext uri="{FF2B5EF4-FFF2-40B4-BE49-F238E27FC236}">
                <a16:creationId xmlns:a16="http://schemas.microsoft.com/office/drawing/2014/main" id="{E7740AC8-E700-4149-B5B5-BD3B59EECBDD}"/>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BB4280E-1BB8-1148-8C7D-27D6A56FBCE6}"/>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2347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B9A279B9-71D3-194A-AFB6-DF06BBD4920A}"/>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Our Process Is Easy</a:t>
            </a:r>
          </a:p>
        </p:txBody>
      </p:sp>
      <p:sp>
        <p:nvSpPr>
          <p:cNvPr id="26" name="Rectangle 25">
            <a:extLst>
              <a:ext uri="{FF2B5EF4-FFF2-40B4-BE49-F238E27FC236}">
                <a16:creationId xmlns:a16="http://schemas.microsoft.com/office/drawing/2014/main" id="{057AE3E9-8553-5547-8145-57855C62CAE9}"/>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3F8C9EB-63D5-9E4B-8F69-C48ED6879D89}"/>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EA528E86-72CA-234E-BC36-455FF2CA4980}"/>
              </a:ext>
            </a:extLst>
          </p:cNvPr>
          <p:cNvGrpSpPr/>
          <p:nvPr/>
        </p:nvGrpSpPr>
        <p:grpSpPr>
          <a:xfrm>
            <a:off x="2893108" y="5453589"/>
            <a:ext cx="4995559" cy="2808821"/>
            <a:chOff x="2143847" y="5029292"/>
            <a:chExt cx="4995559" cy="2808821"/>
          </a:xfrm>
        </p:grpSpPr>
        <p:sp>
          <p:nvSpPr>
            <p:cNvPr id="29" name="Freeform 7151">
              <a:extLst>
                <a:ext uri="{FF2B5EF4-FFF2-40B4-BE49-F238E27FC236}">
                  <a16:creationId xmlns:a16="http://schemas.microsoft.com/office/drawing/2014/main" id="{A90BC198-5B45-1148-B387-82734BC96C33}"/>
                </a:ext>
              </a:extLst>
            </p:cNvPr>
            <p:cNvSpPr>
              <a:spLocks noChangeArrowheads="1"/>
            </p:cNvSpPr>
            <p:nvPr/>
          </p:nvSpPr>
          <p:spPr bwMode="auto">
            <a:xfrm>
              <a:off x="2279499" y="5408160"/>
              <a:ext cx="4859907" cy="2429953"/>
            </a:xfrm>
            <a:custGeom>
              <a:avLst/>
              <a:gdLst>
                <a:gd name="T0" fmla="*/ 101420 w 563"/>
                <a:gd name="T1" fmla="*/ 0 h 282"/>
                <a:gd name="T2" fmla="*/ 101420 w 563"/>
                <a:gd name="T3" fmla="*/ 0 h 282"/>
                <a:gd name="T4" fmla="*/ 0 w 563"/>
                <a:gd name="T5" fmla="*/ 101240 h 282"/>
                <a:gd name="T6" fmla="*/ 202839 w 563"/>
                <a:gd name="T7" fmla="*/ 101240 h 282"/>
                <a:gd name="T8" fmla="*/ 202839 w 563"/>
                <a:gd name="T9" fmla="*/ 101240 h 282"/>
                <a:gd name="T10" fmla="*/ 101420 w 563"/>
                <a:gd name="T11" fmla="*/ 0 h 2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3" h="282">
                  <a:moveTo>
                    <a:pt x="281" y="0"/>
                  </a:moveTo>
                  <a:lnTo>
                    <a:pt x="281" y="0"/>
                  </a:lnTo>
                  <a:cubicBezTo>
                    <a:pt x="125" y="0"/>
                    <a:pt x="0" y="126"/>
                    <a:pt x="0" y="281"/>
                  </a:cubicBezTo>
                  <a:lnTo>
                    <a:pt x="562" y="281"/>
                  </a:lnTo>
                  <a:cubicBezTo>
                    <a:pt x="562" y="126"/>
                    <a:pt x="436" y="0"/>
                    <a:pt x="281" y="0"/>
                  </a:cubicBezTo>
                </a:path>
              </a:pathLst>
            </a:custGeom>
            <a:solidFill>
              <a:schemeClr val="accent1"/>
            </a:solidFill>
            <a:ln>
              <a:noFill/>
            </a:ln>
            <a:effectLst/>
            <a:extLst/>
          </p:spPr>
          <p:txBody>
            <a:bodyPr wrap="none" anchor="ctr"/>
            <a:lstStyle/>
            <a:p>
              <a:pPr>
                <a:defRPr/>
              </a:pPr>
              <a:endParaRPr lang="en-US"/>
            </a:p>
          </p:txBody>
        </p:sp>
        <p:sp>
          <p:nvSpPr>
            <p:cNvPr id="30" name="Freeform 7154">
              <a:extLst>
                <a:ext uri="{FF2B5EF4-FFF2-40B4-BE49-F238E27FC236}">
                  <a16:creationId xmlns:a16="http://schemas.microsoft.com/office/drawing/2014/main" id="{02AE3796-3612-B843-A88F-3C6F91619554}"/>
                </a:ext>
              </a:extLst>
            </p:cNvPr>
            <p:cNvSpPr>
              <a:spLocks noChangeArrowheads="1"/>
            </p:cNvSpPr>
            <p:nvPr/>
          </p:nvSpPr>
          <p:spPr bwMode="auto">
            <a:xfrm>
              <a:off x="2143847" y="5029292"/>
              <a:ext cx="1676134" cy="1676159"/>
            </a:xfrm>
            <a:custGeom>
              <a:avLst/>
              <a:gdLst>
                <a:gd name="T0" fmla="*/ 67901 w 189"/>
                <a:gd name="T1" fmla="*/ 33951 h 189"/>
                <a:gd name="T2" fmla="*/ 67901 w 189"/>
                <a:gd name="T3" fmla="*/ 33951 h 189"/>
                <a:gd name="T4" fmla="*/ 34312 w 189"/>
                <a:gd name="T5" fmla="*/ 67902 h 189"/>
                <a:gd name="T6" fmla="*/ 34312 w 189"/>
                <a:gd name="T7" fmla="*/ 67902 h 189"/>
                <a:gd name="T8" fmla="*/ 0 w 189"/>
                <a:gd name="T9" fmla="*/ 33951 h 189"/>
                <a:gd name="T10" fmla="*/ 0 w 189"/>
                <a:gd name="T11" fmla="*/ 33951 h 189"/>
                <a:gd name="T12" fmla="*/ 34312 w 189"/>
                <a:gd name="T13" fmla="*/ 0 h 189"/>
                <a:gd name="T14" fmla="*/ 34312 w 189"/>
                <a:gd name="T15" fmla="*/ 0 h 189"/>
                <a:gd name="T16" fmla="*/ 67901 w 189"/>
                <a:gd name="T17" fmla="*/ 33951 h 1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9" h="189">
                  <a:moveTo>
                    <a:pt x="188" y="94"/>
                  </a:moveTo>
                  <a:lnTo>
                    <a:pt x="188" y="94"/>
                  </a:lnTo>
                  <a:cubicBezTo>
                    <a:pt x="188" y="145"/>
                    <a:pt x="147" y="188"/>
                    <a:pt x="95" y="188"/>
                  </a:cubicBezTo>
                  <a:cubicBezTo>
                    <a:pt x="43" y="188"/>
                    <a:pt x="0" y="145"/>
                    <a:pt x="0" y="94"/>
                  </a:cubicBezTo>
                  <a:cubicBezTo>
                    <a:pt x="0" y="42"/>
                    <a:pt x="43" y="0"/>
                    <a:pt x="95" y="0"/>
                  </a:cubicBezTo>
                  <a:cubicBezTo>
                    <a:pt x="147" y="0"/>
                    <a:pt x="188" y="42"/>
                    <a:pt x="188" y="94"/>
                  </a:cubicBezTo>
                </a:path>
              </a:pathLst>
            </a:custGeom>
            <a:solidFill>
              <a:schemeClr val="accent1">
                <a:lumMod val="75000"/>
              </a:schemeClr>
            </a:solidFill>
            <a:ln>
              <a:noFill/>
            </a:ln>
            <a:effectLst/>
            <a:extLst/>
          </p:spPr>
          <p:txBody>
            <a:bodyPr wrap="none" anchor="ctr"/>
            <a:lstStyle/>
            <a:p>
              <a:pPr>
                <a:defRPr/>
              </a:pPr>
              <a:endParaRPr lang="en-US"/>
            </a:p>
          </p:txBody>
        </p:sp>
        <p:sp>
          <p:nvSpPr>
            <p:cNvPr id="31" name="TextBox 30">
              <a:extLst>
                <a:ext uri="{FF2B5EF4-FFF2-40B4-BE49-F238E27FC236}">
                  <a16:creationId xmlns:a16="http://schemas.microsoft.com/office/drawing/2014/main" id="{F0A1DF91-6D2D-C146-B9C7-6BF60D766E73}"/>
                </a:ext>
              </a:extLst>
            </p:cNvPr>
            <p:cNvSpPr txBox="1"/>
            <p:nvPr/>
          </p:nvSpPr>
          <p:spPr>
            <a:xfrm>
              <a:off x="2729281" y="5519141"/>
              <a:ext cx="505267" cy="646331"/>
            </a:xfrm>
            <a:prstGeom prst="rect">
              <a:avLst/>
            </a:prstGeom>
            <a:noFill/>
          </p:spPr>
          <p:txBody>
            <a:bodyPr wrap="none" rtlCol="0">
              <a:spAutoFit/>
            </a:bodyPr>
            <a:lstStyle/>
            <a:p>
              <a:pPr algn="ct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A</a:t>
              </a:r>
            </a:p>
          </p:txBody>
        </p:sp>
      </p:grpSp>
      <p:grpSp>
        <p:nvGrpSpPr>
          <p:cNvPr id="32" name="Group 31">
            <a:extLst>
              <a:ext uri="{FF2B5EF4-FFF2-40B4-BE49-F238E27FC236}">
                <a16:creationId xmlns:a16="http://schemas.microsoft.com/office/drawing/2014/main" id="{2B85505F-2005-EF48-A733-32083F4F6219}"/>
              </a:ext>
            </a:extLst>
          </p:cNvPr>
          <p:cNvGrpSpPr/>
          <p:nvPr/>
        </p:nvGrpSpPr>
        <p:grpSpPr>
          <a:xfrm rot="10800000">
            <a:off x="7888667" y="8318500"/>
            <a:ext cx="4995559" cy="2808821"/>
            <a:chOff x="2143847" y="5029292"/>
            <a:chExt cx="4995559" cy="2808821"/>
          </a:xfrm>
          <a:solidFill>
            <a:schemeClr val="accent2"/>
          </a:solidFill>
        </p:grpSpPr>
        <p:sp>
          <p:nvSpPr>
            <p:cNvPr id="33" name="Freeform 7151">
              <a:extLst>
                <a:ext uri="{FF2B5EF4-FFF2-40B4-BE49-F238E27FC236}">
                  <a16:creationId xmlns:a16="http://schemas.microsoft.com/office/drawing/2014/main" id="{E960FFE0-68D0-3D45-BCEE-8268A919A002}"/>
                </a:ext>
              </a:extLst>
            </p:cNvPr>
            <p:cNvSpPr>
              <a:spLocks noChangeArrowheads="1"/>
            </p:cNvSpPr>
            <p:nvPr/>
          </p:nvSpPr>
          <p:spPr bwMode="auto">
            <a:xfrm>
              <a:off x="2279499" y="5408160"/>
              <a:ext cx="4859907" cy="2429953"/>
            </a:xfrm>
            <a:custGeom>
              <a:avLst/>
              <a:gdLst>
                <a:gd name="T0" fmla="*/ 101420 w 563"/>
                <a:gd name="T1" fmla="*/ 0 h 282"/>
                <a:gd name="T2" fmla="*/ 101420 w 563"/>
                <a:gd name="T3" fmla="*/ 0 h 282"/>
                <a:gd name="T4" fmla="*/ 0 w 563"/>
                <a:gd name="T5" fmla="*/ 101240 h 282"/>
                <a:gd name="T6" fmla="*/ 202839 w 563"/>
                <a:gd name="T7" fmla="*/ 101240 h 282"/>
                <a:gd name="T8" fmla="*/ 202839 w 563"/>
                <a:gd name="T9" fmla="*/ 101240 h 282"/>
                <a:gd name="T10" fmla="*/ 101420 w 563"/>
                <a:gd name="T11" fmla="*/ 0 h 2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3" h="282">
                  <a:moveTo>
                    <a:pt x="281" y="0"/>
                  </a:moveTo>
                  <a:lnTo>
                    <a:pt x="281" y="0"/>
                  </a:lnTo>
                  <a:cubicBezTo>
                    <a:pt x="125" y="0"/>
                    <a:pt x="0" y="126"/>
                    <a:pt x="0" y="281"/>
                  </a:cubicBezTo>
                  <a:lnTo>
                    <a:pt x="562" y="281"/>
                  </a:lnTo>
                  <a:cubicBezTo>
                    <a:pt x="562" y="126"/>
                    <a:pt x="436" y="0"/>
                    <a:pt x="281" y="0"/>
                  </a:cubicBezTo>
                </a:path>
              </a:pathLst>
            </a:custGeom>
            <a:solidFill>
              <a:schemeClr val="accent2"/>
            </a:solidFill>
            <a:ln>
              <a:noFill/>
            </a:ln>
            <a:effectLst/>
            <a:extLst/>
          </p:spPr>
          <p:txBody>
            <a:bodyPr wrap="none" anchor="ctr"/>
            <a:lstStyle/>
            <a:p>
              <a:pPr>
                <a:defRPr/>
              </a:pPr>
              <a:endParaRPr lang="en-US"/>
            </a:p>
          </p:txBody>
        </p:sp>
        <p:sp>
          <p:nvSpPr>
            <p:cNvPr id="34" name="Freeform 7154">
              <a:extLst>
                <a:ext uri="{FF2B5EF4-FFF2-40B4-BE49-F238E27FC236}">
                  <a16:creationId xmlns:a16="http://schemas.microsoft.com/office/drawing/2014/main" id="{FDF4417D-A86F-AA45-BEB5-32DCF3BB8F11}"/>
                </a:ext>
              </a:extLst>
            </p:cNvPr>
            <p:cNvSpPr>
              <a:spLocks noChangeArrowheads="1"/>
            </p:cNvSpPr>
            <p:nvPr/>
          </p:nvSpPr>
          <p:spPr bwMode="auto">
            <a:xfrm>
              <a:off x="2143847" y="5029292"/>
              <a:ext cx="1676134" cy="1676159"/>
            </a:xfrm>
            <a:custGeom>
              <a:avLst/>
              <a:gdLst>
                <a:gd name="T0" fmla="*/ 67901 w 189"/>
                <a:gd name="T1" fmla="*/ 33951 h 189"/>
                <a:gd name="T2" fmla="*/ 67901 w 189"/>
                <a:gd name="T3" fmla="*/ 33951 h 189"/>
                <a:gd name="T4" fmla="*/ 34312 w 189"/>
                <a:gd name="T5" fmla="*/ 67902 h 189"/>
                <a:gd name="T6" fmla="*/ 34312 w 189"/>
                <a:gd name="T7" fmla="*/ 67902 h 189"/>
                <a:gd name="T8" fmla="*/ 0 w 189"/>
                <a:gd name="T9" fmla="*/ 33951 h 189"/>
                <a:gd name="T10" fmla="*/ 0 w 189"/>
                <a:gd name="T11" fmla="*/ 33951 h 189"/>
                <a:gd name="T12" fmla="*/ 34312 w 189"/>
                <a:gd name="T13" fmla="*/ 0 h 189"/>
                <a:gd name="T14" fmla="*/ 34312 w 189"/>
                <a:gd name="T15" fmla="*/ 0 h 189"/>
                <a:gd name="T16" fmla="*/ 67901 w 189"/>
                <a:gd name="T17" fmla="*/ 33951 h 1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9" h="189">
                  <a:moveTo>
                    <a:pt x="188" y="94"/>
                  </a:moveTo>
                  <a:lnTo>
                    <a:pt x="188" y="94"/>
                  </a:lnTo>
                  <a:cubicBezTo>
                    <a:pt x="188" y="145"/>
                    <a:pt x="147" y="188"/>
                    <a:pt x="95" y="188"/>
                  </a:cubicBezTo>
                  <a:cubicBezTo>
                    <a:pt x="43" y="188"/>
                    <a:pt x="0" y="145"/>
                    <a:pt x="0" y="94"/>
                  </a:cubicBezTo>
                  <a:cubicBezTo>
                    <a:pt x="0" y="42"/>
                    <a:pt x="43" y="0"/>
                    <a:pt x="95" y="0"/>
                  </a:cubicBezTo>
                  <a:cubicBezTo>
                    <a:pt x="147" y="0"/>
                    <a:pt x="188" y="42"/>
                    <a:pt x="188" y="94"/>
                  </a:cubicBezTo>
                </a:path>
              </a:pathLst>
            </a:custGeom>
            <a:solidFill>
              <a:schemeClr val="accent2">
                <a:lumMod val="75000"/>
              </a:schemeClr>
            </a:solidFill>
            <a:ln>
              <a:noFill/>
            </a:ln>
            <a:effectLst/>
            <a:extLst/>
          </p:spPr>
          <p:txBody>
            <a:bodyPr wrap="none" anchor="ctr"/>
            <a:lstStyle/>
            <a:p>
              <a:pPr>
                <a:defRPr/>
              </a:pPr>
              <a:endParaRPr lang="en-US"/>
            </a:p>
          </p:txBody>
        </p:sp>
        <p:sp>
          <p:nvSpPr>
            <p:cNvPr id="35" name="TextBox 34">
              <a:extLst>
                <a:ext uri="{FF2B5EF4-FFF2-40B4-BE49-F238E27FC236}">
                  <a16:creationId xmlns:a16="http://schemas.microsoft.com/office/drawing/2014/main" id="{EB9BBFA7-B887-154F-B110-CF5E570FA735}"/>
                </a:ext>
              </a:extLst>
            </p:cNvPr>
            <p:cNvSpPr txBox="1"/>
            <p:nvPr/>
          </p:nvSpPr>
          <p:spPr>
            <a:xfrm rot="10800000">
              <a:off x="2737297" y="5473018"/>
              <a:ext cx="489236" cy="646331"/>
            </a:xfrm>
            <a:prstGeom prst="rect">
              <a:avLst/>
            </a:prstGeom>
            <a:noFill/>
          </p:spPr>
          <p:txBody>
            <a:bodyPr wrap="none" rtlCol="0">
              <a:spAutoFit/>
            </a:bodyPr>
            <a:lstStyle/>
            <a:p>
              <a:pPr algn="ct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B</a:t>
              </a:r>
            </a:p>
          </p:txBody>
        </p:sp>
      </p:grpSp>
      <p:grpSp>
        <p:nvGrpSpPr>
          <p:cNvPr id="36" name="Group 35">
            <a:extLst>
              <a:ext uri="{FF2B5EF4-FFF2-40B4-BE49-F238E27FC236}">
                <a16:creationId xmlns:a16="http://schemas.microsoft.com/office/drawing/2014/main" id="{38BE7B88-F8C2-6445-B232-CD5ED1A3B5EB}"/>
              </a:ext>
            </a:extLst>
          </p:cNvPr>
          <p:cNvGrpSpPr/>
          <p:nvPr/>
        </p:nvGrpSpPr>
        <p:grpSpPr>
          <a:xfrm>
            <a:off x="12629099" y="5453589"/>
            <a:ext cx="4995559" cy="2808821"/>
            <a:chOff x="2143847" y="5029292"/>
            <a:chExt cx="4995559" cy="2808821"/>
          </a:xfrm>
        </p:grpSpPr>
        <p:sp>
          <p:nvSpPr>
            <p:cNvPr id="37" name="Freeform 7151">
              <a:extLst>
                <a:ext uri="{FF2B5EF4-FFF2-40B4-BE49-F238E27FC236}">
                  <a16:creationId xmlns:a16="http://schemas.microsoft.com/office/drawing/2014/main" id="{9B4D9A66-8DFE-EC44-AB98-E5AFCD5DCD89}"/>
                </a:ext>
              </a:extLst>
            </p:cNvPr>
            <p:cNvSpPr>
              <a:spLocks noChangeArrowheads="1"/>
            </p:cNvSpPr>
            <p:nvPr/>
          </p:nvSpPr>
          <p:spPr bwMode="auto">
            <a:xfrm>
              <a:off x="2279499" y="5408160"/>
              <a:ext cx="4859907" cy="2429953"/>
            </a:xfrm>
            <a:custGeom>
              <a:avLst/>
              <a:gdLst>
                <a:gd name="T0" fmla="*/ 101420 w 563"/>
                <a:gd name="T1" fmla="*/ 0 h 282"/>
                <a:gd name="T2" fmla="*/ 101420 w 563"/>
                <a:gd name="T3" fmla="*/ 0 h 282"/>
                <a:gd name="T4" fmla="*/ 0 w 563"/>
                <a:gd name="T5" fmla="*/ 101240 h 282"/>
                <a:gd name="T6" fmla="*/ 202839 w 563"/>
                <a:gd name="T7" fmla="*/ 101240 h 282"/>
                <a:gd name="T8" fmla="*/ 202839 w 563"/>
                <a:gd name="T9" fmla="*/ 101240 h 282"/>
                <a:gd name="T10" fmla="*/ 101420 w 563"/>
                <a:gd name="T11" fmla="*/ 0 h 2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3" h="282">
                  <a:moveTo>
                    <a:pt x="281" y="0"/>
                  </a:moveTo>
                  <a:lnTo>
                    <a:pt x="281" y="0"/>
                  </a:lnTo>
                  <a:cubicBezTo>
                    <a:pt x="125" y="0"/>
                    <a:pt x="0" y="126"/>
                    <a:pt x="0" y="281"/>
                  </a:cubicBezTo>
                  <a:lnTo>
                    <a:pt x="562" y="281"/>
                  </a:lnTo>
                  <a:cubicBezTo>
                    <a:pt x="562" y="126"/>
                    <a:pt x="436" y="0"/>
                    <a:pt x="281" y="0"/>
                  </a:cubicBezTo>
                </a:path>
              </a:pathLst>
            </a:custGeom>
            <a:solidFill>
              <a:schemeClr val="accent3"/>
            </a:solidFill>
            <a:ln>
              <a:noFill/>
            </a:ln>
            <a:effectLst/>
            <a:extLst/>
          </p:spPr>
          <p:txBody>
            <a:bodyPr wrap="none" anchor="ctr"/>
            <a:lstStyle/>
            <a:p>
              <a:pPr>
                <a:defRPr/>
              </a:pPr>
              <a:endParaRPr lang="en-US"/>
            </a:p>
          </p:txBody>
        </p:sp>
        <p:sp>
          <p:nvSpPr>
            <p:cNvPr id="38" name="Freeform 7154">
              <a:extLst>
                <a:ext uri="{FF2B5EF4-FFF2-40B4-BE49-F238E27FC236}">
                  <a16:creationId xmlns:a16="http://schemas.microsoft.com/office/drawing/2014/main" id="{356FBC06-A299-1041-A763-9CEF9E91BAAD}"/>
                </a:ext>
              </a:extLst>
            </p:cNvPr>
            <p:cNvSpPr>
              <a:spLocks noChangeArrowheads="1"/>
            </p:cNvSpPr>
            <p:nvPr/>
          </p:nvSpPr>
          <p:spPr bwMode="auto">
            <a:xfrm>
              <a:off x="2143847" y="5029292"/>
              <a:ext cx="1676134" cy="1676159"/>
            </a:xfrm>
            <a:custGeom>
              <a:avLst/>
              <a:gdLst>
                <a:gd name="T0" fmla="*/ 67901 w 189"/>
                <a:gd name="T1" fmla="*/ 33951 h 189"/>
                <a:gd name="T2" fmla="*/ 67901 w 189"/>
                <a:gd name="T3" fmla="*/ 33951 h 189"/>
                <a:gd name="T4" fmla="*/ 34312 w 189"/>
                <a:gd name="T5" fmla="*/ 67902 h 189"/>
                <a:gd name="T6" fmla="*/ 34312 w 189"/>
                <a:gd name="T7" fmla="*/ 67902 h 189"/>
                <a:gd name="T8" fmla="*/ 0 w 189"/>
                <a:gd name="T9" fmla="*/ 33951 h 189"/>
                <a:gd name="T10" fmla="*/ 0 w 189"/>
                <a:gd name="T11" fmla="*/ 33951 h 189"/>
                <a:gd name="T12" fmla="*/ 34312 w 189"/>
                <a:gd name="T13" fmla="*/ 0 h 189"/>
                <a:gd name="T14" fmla="*/ 34312 w 189"/>
                <a:gd name="T15" fmla="*/ 0 h 189"/>
                <a:gd name="T16" fmla="*/ 67901 w 189"/>
                <a:gd name="T17" fmla="*/ 33951 h 1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9" h="189">
                  <a:moveTo>
                    <a:pt x="188" y="94"/>
                  </a:moveTo>
                  <a:lnTo>
                    <a:pt x="188" y="94"/>
                  </a:lnTo>
                  <a:cubicBezTo>
                    <a:pt x="188" y="145"/>
                    <a:pt x="147" y="188"/>
                    <a:pt x="95" y="188"/>
                  </a:cubicBezTo>
                  <a:cubicBezTo>
                    <a:pt x="43" y="188"/>
                    <a:pt x="0" y="145"/>
                    <a:pt x="0" y="94"/>
                  </a:cubicBezTo>
                  <a:cubicBezTo>
                    <a:pt x="0" y="42"/>
                    <a:pt x="43" y="0"/>
                    <a:pt x="95" y="0"/>
                  </a:cubicBezTo>
                  <a:cubicBezTo>
                    <a:pt x="147" y="0"/>
                    <a:pt x="188" y="42"/>
                    <a:pt x="188" y="94"/>
                  </a:cubicBezTo>
                </a:path>
              </a:pathLst>
            </a:custGeom>
            <a:solidFill>
              <a:schemeClr val="accent3">
                <a:lumMod val="75000"/>
              </a:schemeClr>
            </a:solidFill>
            <a:ln>
              <a:noFill/>
            </a:ln>
            <a:effectLst/>
            <a:extLst/>
          </p:spPr>
          <p:txBody>
            <a:bodyPr wrap="none" anchor="ctr"/>
            <a:lstStyle/>
            <a:p>
              <a:pPr>
                <a:defRPr/>
              </a:pPr>
              <a:endParaRPr lang="en-US"/>
            </a:p>
          </p:txBody>
        </p:sp>
        <p:sp>
          <p:nvSpPr>
            <p:cNvPr id="47" name="TextBox 46">
              <a:extLst>
                <a:ext uri="{FF2B5EF4-FFF2-40B4-BE49-F238E27FC236}">
                  <a16:creationId xmlns:a16="http://schemas.microsoft.com/office/drawing/2014/main" id="{4865F563-77B3-5C45-8BF7-042A5007C158}"/>
                </a:ext>
              </a:extLst>
            </p:cNvPr>
            <p:cNvSpPr txBox="1"/>
            <p:nvPr/>
          </p:nvSpPr>
          <p:spPr>
            <a:xfrm>
              <a:off x="2736494" y="5519141"/>
              <a:ext cx="490840" cy="646331"/>
            </a:xfrm>
            <a:prstGeom prst="rect">
              <a:avLst/>
            </a:prstGeom>
            <a:noFill/>
          </p:spPr>
          <p:txBody>
            <a:bodyPr wrap="none" rtlCol="0">
              <a:spAutoFit/>
            </a:bodyPr>
            <a:lstStyle/>
            <a:p>
              <a:pPr algn="ct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C</a:t>
              </a:r>
            </a:p>
          </p:txBody>
        </p:sp>
      </p:grpSp>
      <p:grpSp>
        <p:nvGrpSpPr>
          <p:cNvPr id="48" name="Group 47">
            <a:extLst>
              <a:ext uri="{FF2B5EF4-FFF2-40B4-BE49-F238E27FC236}">
                <a16:creationId xmlns:a16="http://schemas.microsoft.com/office/drawing/2014/main" id="{2C2D6582-6DAF-D942-AE14-F0ACFD5B5444}"/>
              </a:ext>
            </a:extLst>
          </p:cNvPr>
          <p:cNvGrpSpPr/>
          <p:nvPr/>
        </p:nvGrpSpPr>
        <p:grpSpPr>
          <a:xfrm rot="10800000">
            <a:off x="17624658" y="8318500"/>
            <a:ext cx="4995559" cy="2808821"/>
            <a:chOff x="2143847" y="5029292"/>
            <a:chExt cx="4995559" cy="2808821"/>
          </a:xfrm>
        </p:grpSpPr>
        <p:sp>
          <p:nvSpPr>
            <p:cNvPr id="49" name="Freeform 7151">
              <a:extLst>
                <a:ext uri="{FF2B5EF4-FFF2-40B4-BE49-F238E27FC236}">
                  <a16:creationId xmlns:a16="http://schemas.microsoft.com/office/drawing/2014/main" id="{2157EDA2-220C-9C49-9838-CCBBEC8BC92E}"/>
                </a:ext>
              </a:extLst>
            </p:cNvPr>
            <p:cNvSpPr>
              <a:spLocks noChangeArrowheads="1"/>
            </p:cNvSpPr>
            <p:nvPr/>
          </p:nvSpPr>
          <p:spPr bwMode="auto">
            <a:xfrm>
              <a:off x="2279499" y="5408160"/>
              <a:ext cx="4859907" cy="2429953"/>
            </a:xfrm>
            <a:custGeom>
              <a:avLst/>
              <a:gdLst>
                <a:gd name="T0" fmla="*/ 101420 w 563"/>
                <a:gd name="T1" fmla="*/ 0 h 282"/>
                <a:gd name="T2" fmla="*/ 101420 w 563"/>
                <a:gd name="T3" fmla="*/ 0 h 282"/>
                <a:gd name="T4" fmla="*/ 0 w 563"/>
                <a:gd name="T5" fmla="*/ 101240 h 282"/>
                <a:gd name="T6" fmla="*/ 202839 w 563"/>
                <a:gd name="T7" fmla="*/ 101240 h 282"/>
                <a:gd name="T8" fmla="*/ 202839 w 563"/>
                <a:gd name="T9" fmla="*/ 101240 h 282"/>
                <a:gd name="T10" fmla="*/ 101420 w 563"/>
                <a:gd name="T11" fmla="*/ 0 h 2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3" h="282">
                  <a:moveTo>
                    <a:pt x="281" y="0"/>
                  </a:moveTo>
                  <a:lnTo>
                    <a:pt x="281" y="0"/>
                  </a:lnTo>
                  <a:cubicBezTo>
                    <a:pt x="125" y="0"/>
                    <a:pt x="0" y="126"/>
                    <a:pt x="0" y="281"/>
                  </a:cubicBezTo>
                  <a:lnTo>
                    <a:pt x="562" y="281"/>
                  </a:lnTo>
                  <a:cubicBezTo>
                    <a:pt x="562" y="126"/>
                    <a:pt x="436" y="0"/>
                    <a:pt x="281" y="0"/>
                  </a:cubicBezTo>
                </a:path>
              </a:pathLst>
            </a:custGeom>
            <a:solidFill>
              <a:schemeClr val="accent4"/>
            </a:solidFill>
            <a:ln>
              <a:noFill/>
            </a:ln>
            <a:effectLst/>
            <a:extLst/>
          </p:spPr>
          <p:txBody>
            <a:bodyPr wrap="none" anchor="ctr"/>
            <a:lstStyle/>
            <a:p>
              <a:pPr>
                <a:defRPr/>
              </a:pPr>
              <a:endParaRPr lang="en-US"/>
            </a:p>
          </p:txBody>
        </p:sp>
        <p:sp>
          <p:nvSpPr>
            <p:cNvPr id="50" name="Freeform 7154">
              <a:extLst>
                <a:ext uri="{FF2B5EF4-FFF2-40B4-BE49-F238E27FC236}">
                  <a16:creationId xmlns:a16="http://schemas.microsoft.com/office/drawing/2014/main" id="{B4A5B811-A759-424D-B5B1-BEF8D94A73C0}"/>
                </a:ext>
              </a:extLst>
            </p:cNvPr>
            <p:cNvSpPr>
              <a:spLocks noChangeArrowheads="1"/>
            </p:cNvSpPr>
            <p:nvPr/>
          </p:nvSpPr>
          <p:spPr bwMode="auto">
            <a:xfrm>
              <a:off x="2143847" y="5029292"/>
              <a:ext cx="1676134" cy="1676159"/>
            </a:xfrm>
            <a:custGeom>
              <a:avLst/>
              <a:gdLst>
                <a:gd name="T0" fmla="*/ 67901 w 189"/>
                <a:gd name="T1" fmla="*/ 33951 h 189"/>
                <a:gd name="T2" fmla="*/ 67901 w 189"/>
                <a:gd name="T3" fmla="*/ 33951 h 189"/>
                <a:gd name="T4" fmla="*/ 34312 w 189"/>
                <a:gd name="T5" fmla="*/ 67902 h 189"/>
                <a:gd name="T6" fmla="*/ 34312 w 189"/>
                <a:gd name="T7" fmla="*/ 67902 h 189"/>
                <a:gd name="T8" fmla="*/ 0 w 189"/>
                <a:gd name="T9" fmla="*/ 33951 h 189"/>
                <a:gd name="T10" fmla="*/ 0 w 189"/>
                <a:gd name="T11" fmla="*/ 33951 h 189"/>
                <a:gd name="T12" fmla="*/ 34312 w 189"/>
                <a:gd name="T13" fmla="*/ 0 h 189"/>
                <a:gd name="T14" fmla="*/ 34312 w 189"/>
                <a:gd name="T15" fmla="*/ 0 h 189"/>
                <a:gd name="T16" fmla="*/ 67901 w 189"/>
                <a:gd name="T17" fmla="*/ 33951 h 1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9" h="189">
                  <a:moveTo>
                    <a:pt x="188" y="94"/>
                  </a:moveTo>
                  <a:lnTo>
                    <a:pt x="188" y="94"/>
                  </a:lnTo>
                  <a:cubicBezTo>
                    <a:pt x="188" y="145"/>
                    <a:pt x="147" y="188"/>
                    <a:pt x="95" y="188"/>
                  </a:cubicBezTo>
                  <a:cubicBezTo>
                    <a:pt x="43" y="188"/>
                    <a:pt x="0" y="145"/>
                    <a:pt x="0" y="94"/>
                  </a:cubicBezTo>
                  <a:cubicBezTo>
                    <a:pt x="0" y="42"/>
                    <a:pt x="43" y="0"/>
                    <a:pt x="95" y="0"/>
                  </a:cubicBezTo>
                  <a:cubicBezTo>
                    <a:pt x="147" y="0"/>
                    <a:pt x="188" y="42"/>
                    <a:pt x="188" y="94"/>
                  </a:cubicBezTo>
                </a:path>
              </a:pathLst>
            </a:custGeom>
            <a:solidFill>
              <a:schemeClr val="accent4">
                <a:lumMod val="75000"/>
              </a:schemeClr>
            </a:solidFill>
            <a:ln>
              <a:noFill/>
            </a:ln>
            <a:effectLst/>
            <a:extLst/>
          </p:spPr>
          <p:txBody>
            <a:bodyPr wrap="none" anchor="ctr"/>
            <a:lstStyle/>
            <a:p>
              <a:pPr>
                <a:defRPr/>
              </a:pPr>
              <a:endParaRPr lang="en-US"/>
            </a:p>
          </p:txBody>
        </p:sp>
        <p:sp>
          <p:nvSpPr>
            <p:cNvPr id="51" name="TextBox 50">
              <a:extLst>
                <a:ext uri="{FF2B5EF4-FFF2-40B4-BE49-F238E27FC236}">
                  <a16:creationId xmlns:a16="http://schemas.microsoft.com/office/drawing/2014/main" id="{CE37D094-0382-7441-A5AB-9C5A90DDE0F5}"/>
                </a:ext>
              </a:extLst>
            </p:cNvPr>
            <p:cNvSpPr txBox="1"/>
            <p:nvPr/>
          </p:nvSpPr>
          <p:spPr>
            <a:xfrm rot="10800000">
              <a:off x="2714053" y="5496079"/>
              <a:ext cx="535724" cy="646331"/>
            </a:xfrm>
            <a:prstGeom prst="rect">
              <a:avLst/>
            </a:prstGeom>
            <a:noFill/>
          </p:spPr>
          <p:txBody>
            <a:bodyPr wrap="none" rtlCol="0">
              <a:spAutoFit/>
            </a:bodyPr>
            <a:lstStyle/>
            <a:p>
              <a:pPr algn="ct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D</a:t>
              </a:r>
            </a:p>
          </p:txBody>
        </p:sp>
      </p:grpSp>
    </p:spTree>
    <p:extLst>
      <p:ext uri="{BB962C8B-B14F-4D97-AF65-F5344CB8AC3E}">
        <p14:creationId xmlns:p14="http://schemas.microsoft.com/office/powerpoint/2010/main" val="3060278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14F8C80C-CE2D-EA44-A1FE-DF28D3EA2D2A}"/>
              </a:ext>
            </a:extLst>
          </p:cNvPr>
          <p:cNvGrpSpPr/>
          <p:nvPr/>
        </p:nvGrpSpPr>
        <p:grpSpPr>
          <a:xfrm>
            <a:off x="4379629" y="5284790"/>
            <a:ext cx="16543890" cy="6334195"/>
            <a:chOff x="2418733" y="4627708"/>
            <a:chExt cx="19540180" cy="7219475"/>
          </a:xfrm>
        </p:grpSpPr>
        <p:grpSp>
          <p:nvGrpSpPr>
            <p:cNvPr id="28" name="Group 27">
              <a:extLst>
                <a:ext uri="{FF2B5EF4-FFF2-40B4-BE49-F238E27FC236}">
                  <a16:creationId xmlns:a16="http://schemas.microsoft.com/office/drawing/2014/main" id="{056DB074-2A52-9F44-9D85-500E78155425}"/>
                </a:ext>
              </a:extLst>
            </p:cNvPr>
            <p:cNvGrpSpPr/>
            <p:nvPr/>
          </p:nvGrpSpPr>
          <p:grpSpPr>
            <a:xfrm>
              <a:off x="2418733" y="4627708"/>
              <a:ext cx="19540180" cy="6367997"/>
              <a:chOff x="2068536" y="4426179"/>
              <a:chExt cx="19540180" cy="6367997"/>
            </a:xfrm>
          </p:grpSpPr>
          <p:grpSp>
            <p:nvGrpSpPr>
              <p:cNvPr id="34" name="Group 33">
                <a:extLst>
                  <a:ext uri="{FF2B5EF4-FFF2-40B4-BE49-F238E27FC236}">
                    <a16:creationId xmlns:a16="http://schemas.microsoft.com/office/drawing/2014/main" id="{DE1F2E1A-53A1-4B44-8413-C2CC7393A3D4}"/>
                  </a:ext>
                </a:extLst>
              </p:cNvPr>
              <p:cNvGrpSpPr/>
              <p:nvPr/>
            </p:nvGrpSpPr>
            <p:grpSpPr>
              <a:xfrm>
                <a:off x="3186343" y="4742212"/>
                <a:ext cx="18422373" cy="5993455"/>
                <a:chOff x="2345635" y="5625548"/>
                <a:chExt cx="20344548" cy="6231467"/>
              </a:xfrm>
            </p:grpSpPr>
            <p:cxnSp>
              <p:nvCxnSpPr>
                <p:cNvPr id="66" name="Straight Connector 65">
                  <a:extLst>
                    <a:ext uri="{FF2B5EF4-FFF2-40B4-BE49-F238E27FC236}">
                      <a16:creationId xmlns:a16="http://schemas.microsoft.com/office/drawing/2014/main" id="{F693475A-764A-9947-BC65-F00923B39712}"/>
                    </a:ext>
                  </a:extLst>
                </p:cNvPr>
                <p:cNvCxnSpPr>
                  <a:cxnSpLocks/>
                </p:cNvCxnSpPr>
                <p:nvPr/>
              </p:nvCxnSpPr>
              <p:spPr>
                <a:xfrm>
                  <a:off x="2345635" y="5625548"/>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335DA28-E2C8-5749-8EF2-4A08FFF98BDB}"/>
                    </a:ext>
                  </a:extLst>
                </p:cNvPr>
                <p:cNvCxnSpPr>
                  <a:cxnSpLocks/>
                </p:cNvCxnSpPr>
                <p:nvPr/>
              </p:nvCxnSpPr>
              <p:spPr>
                <a:xfrm>
                  <a:off x="2345635" y="6675414"/>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F912360-D3E2-E746-BD4D-DD6A1B9519E0}"/>
                    </a:ext>
                  </a:extLst>
                </p:cNvPr>
                <p:cNvCxnSpPr>
                  <a:cxnSpLocks/>
                </p:cNvCxnSpPr>
                <p:nvPr/>
              </p:nvCxnSpPr>
              <p:spPr>
                <a:xfrm>
                  <a:off x="2345635" y="7708348"/>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9E74B2B-24C4-5645-873F-183B24809191}"/>
                    </a:ext>
                  </a:extLst>
                </p:cNvPr>
                <p:cNvCxnSpPr>
                  <a:cxnSpLocks/>
                </p:cNvCxnSpPr>
                <p:nvPr/>
              </p:nvCxnSpPr>
              <p:spPr>
                <a:xfrm>
                  <a:off x="2345635" y="8758215"/>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FB4D7A5-18F8-D642-8AC1-87933CDAB392}"/>
                    </a:ext>
                  </a:extLst>
                </p:cNvPr>
                <p:cNvCxnSpPr>
                  <a:cxnSpLocks/>
                </p:cNvCxnSpPr>
                <p:nvPr/>
              </p:nvCxnSpPr>
              <p:spPr>
                <a:xfrm>
                  <a:off x="2345635" y="9808082"/>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C8014B6-DDD3-8A4B-99FB-7EB8C9E04F9B}"/>
                    </a:ext>
                  </a:extLst>
                </p:cNvPr>
                <p:cNvCxnSpPr>
                  <a:cxnSpLocks/>
                </p:cNvCxnSpPr>
                <p:nvPr/>
              </p:nvCxnSpPr>
              <p:spPr>
                <a:xfrm>
                  <a:off x="2345635" y="10824082"/>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C9C7D6F-1E26-F146-8B61-216E1EEEF4A1}"/>
                    </a:ext>
                  </a:extLst>
                </p:cNvPr>
                <p:cNvCxnSpPr>
                  <a:cxnSpLocks/>
                </p:cNvCxnSpPr>
                <p:nvPr/>
              </p:nvCxnSpPr>
              <p:spPr>
                <a:xfrm>
                  <a:off x="2345635" y="11857015"/>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1ADB5AC4-011B-3042-90AD-C77C7133815F}"/>
                  </a:ext>
                </a:extLst>
              </p:cNvPr>
              <p:cNvGrpSpPr/>
              <p:nvPr/>
            </p:nvGrpSpPr>
            <p:grpSpPr>
              <a:xfrm>
                <a:off x="4274972" y="5165190"/>
                <a:ext cx="16245113" cy="5589040"/>
                <a:chOff x="2945798" y="5165190"/>
                <a:chExt cx="13158275" cy="5589040"/>
              </a:xfrm>
            </p:grpSpPr>
            <p:sp>
              <p:nvSpPr>
                <p:cNvPr id="61" name="Rectangle 60">
                  <a:extLst>
                    <a:ext uri="{FF2B5EF4-FFF2-40B4-BE49-F238E27FC236}">
                      <a16:creationId xmlns:a16="http://schemas.microsoft.com/office/drawing/2014/main" id="{F939CB4F-418A-BE4B-B191-69DD3922ADC0}"/>
                    </a:ext>
                  </a:extLst>
                </p:cNvPr>
                <p:cNvSpPr/>
                <p:nvPr/>
              </p:nvSpPr>
              <p:spPr>
                <a:xfrm>
                  <a:off x="2945798" y="5959000"/>
                  <a:ext cx="1855216" cy="47952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2" name="Rectangle 61">
                  <a:extLst>
                    <a:ext uri="{FF2B5EF4-FFF2-40B4-BE49-F238E27FC236}">
                      <a16:creationId xmlns:a16="http://schemas.microsoft.com/office/drawing/2014/main" id="{DACBC582-A9BE-BB40-9BB9-BC62CE00F89D}"/>
                    </a:ext>
                  </a:extLst>
                </p:cNvPr>
                <p:cNvSpPr/>
                <p:nvPr/>
              </p:nvSpPr>
              <p:spPr>
                <a:xfrm>
                  <a:off x="5771563" y="7257272"/>
                  <a:ext cx="1855216" cy="349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3" name="Rectangle 62">
                  <a:extLst>
                    <a:ext uri="{FF2B5EF4-FFF2-40B4-BE49-F238E27FC236}">
                      <a16:creationId xmlns:a16="http://schemas.microsoft.com/office/drawing/2014/main" id="{9FCD9B8C-EB9A-934A-AD7C-0EFCBB76EB8E}"/>
                    </a:ext>
                  </a:extLst>
                </p:cNvPr>
                <p:cNvSpPr/>
                <p:nvPr/>
              </p:nvSpPr>
              <p:spPr>
                <a:xfrm>
                  <a:off x="8597327" y="5165190"/>
                  <a:ext cx="1855216" cy="55890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4" name="Rectangle 63">
                  <a:extLst>
                    <a:ext uri="{FF2B5EF4-FFF2-40B4-BE49-F238E27FC236}">
                      <a16:creationId xmlns:a16="http://schemas.microsoft.com/office/drawing/2014/main" id="{39365FEE-758B-4140-99CA-32BB9EEF7D90}"/>
                    </a:ext>
                  </a:extLst>
                </p:cNvPr>
                <p:cNvSpPr/>
                <p:nvPr/>
              </p:nvSpPr>
              <p:spPr>
                <a:xfrm>
                  <a:off x="11423092" y="8764992"/>
                  <a:ext cx="1855216" cy="19892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5" name="Rectangle 64">
                  <a:extLst>
                    <a:ext uri="{FF2B5EF4-FFF2-40B4-BE49-F238E27FC236}">
                      <a16:creationId xmlns:a16="http://schemas.microsoft.com/office/drawing/2014/main" id="{7A076323-5D4C-3044-BC2A-885525119781}"/>
                    </a:ext>
                  </a:extLst>
                </p:cNvPr>
                <p:cNvSpPr/>
                <p:nvPr/>
              </p:nvSpPr>
              <p:spPr>
                <a:xfrm>
                  <a:off x="14248857" y="7257272"/>
                  <a:ext cx="1855216" cy="34969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grpSp>
          <p:grpSp>
            <p:nvGrpSpPr>
              <p:cNvPr id="36" name="Group 35">
                <a:extLst>
                  <a:ext uri="{FF2B5EF4-FFF2-40B4-BE49-F238E27FC236}">
                    <a16:creationId xmlns:a16="http://schemas.microsoft.com/office/drawing/2014/main" id="{3534158C-6A00-B349-B650-1CB024932834}"/>
                  </a:ext>
                </a:extLst>
              </p:cNvPr>
              <p:cNvGrpSpPr/>
              <p:nvPr/>
            </p:nvGrpSpPr>
            <p:grpSpPr>
              <a:xfrm>
                <a:off x="2068536" y="4426179"/>
                <a:ext cx="851698" cy="6367997"/>
                <a:chOff x="2045002" y="5296964"/>
                <a:chExt cx="894001" cy="6620884"/>
              </a:xfrm>
            </p:grpSpPr>
            <p:sp>
              <p:nvSpPr>
                <p:cNvPr id="37" name="TextBox 36">
                  <a:extLst>
                    <a:ext uri="{FF2B5EF4-FFF2-40B4-BE49-F238E27FC236}">
                      <a16:creationId xmlns:a16="http://schemas.microsoft.com/office/drawing/2014/main" id="{2FC333A8-11A8-3642-A22A-0B334FDF9972}"/>
                    </a:ext>
                  </a:extLst>
                </p:cNvPr>
                <p:cNvSpPr txBox="1"/>
                <p:nvPr/>
              </p:nvSpPr>
              <p:spPr>
                <a:xfrm>
                  <a:off x="2045002" y="11533849"/>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0</a:t>
                  </a:r>
                </a:p>
              </p:txBody>
            </p:sp>
            <p:sp>
              <p:nvSpPr>
                <p:cNvPr id="38" name="TextBox 37">
                  <a:extLst>
                    <a:ext uri="{FF2B5EF4-FFF2-40B4-BE49-F238E27FC236}">
                      <a16:creationId xmlns:a16="http://schemas.microsoft.com/office/drawing/2014/main" id="{7C9CF420-EE26-E64C-80D5-07F168D34478}"/>
                    </a:ext>
                  </a:extLst>
                </p:cNvPr>
                <p:cNvSpPr txBox="1"/>
                <p:nvPr/>
              </p:nvSpPr>
              <p:spPr>
                <a:xfrm>
                  <a:off x="2045002" y="10467049"/>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10</a:t>
                  </a:r>
                </a:p>
              </p:txBody>
            </p:sp>
            <p:sp>
              <p:nvSpPr>
                <p:cNvPr id="40" name="TextBox 39">
                  <a:extLst>
                    <a:ext uri="{FF2B5EF4-FFF2-40B4-BE49-F238E27FC236}">
                      <a16:creationId xmlns:a16="http://schemas.microsoft.com/office/drawing/2014/main" id="{0039CF05-BE81-A349-BBD1-85A8CEBE6A0B}"/>
                    </a:ext>
                  </a:extLst>
                </p:cNvPr>
                <p:cNvSpPr txBox="1"/>
                <p:nvPr/>
              </p:nvSpPr>
              <p:spPr>
                <a:xfrm>
                  <a:off x="2045002" y="9476067"/>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20</a:t>
                  </a:r>
                </a:p>
              </p:txBody>
            </p:sp>
            <p:sp>
              <p:nvSpPr>
                <p:cNvPr id="57" name="TextBox 56">
                  <a:extLst>
                    <a:ext uri="{FF2B5EF4-FFF2-40B4-BE49-F238E27FC236}">
                      <a16:creationId xmlns:a16="http://schemas.microsoft.com/office/drawing/2014/main" id="{BFF5C956-41A6-C248-AB14-776726034CDA}"/>
                    </a:ext>
                  </a:extLst>
                </p:cNvPr>
                <p:cNvSpPr txBox="1"/>
                <p:nvPr/>
              </p:nvSpPr>
              <p:spPr>
                <a:xfrm>
                  <a:off x="2045002" y="8409268"/>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30</a:t>
                  </a:r>
                </a:p>
              </p:txBody>
            </p:sp>
            <p:sp>
              <p:nvSpPr>
                <p:cNvPr id="58" name="TextBox 57">
                  <a:extLst>
                    <a:ext uri="{FF2B5EF4-FFF2-40B4-BE49-F238E27FC236}">
                      <a16:creationId xmlns:a16="http://schemas.microsoft.com/office/drawing/2014/main" id="{54323CBE-F76A-F841-B8E5-47708C5A8424}"/>
                    </a:ext>
                  </a:extLst>
                </p:cNvPr>
                <p:cNvSpPr txBox="1"/>
                <p:nvPr/>
              </p:nvSpPr>
              <p:spPr>
                <a:xfrm>
                  <a:off x="2045002" y="7385182"/>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40</a:t>
                  </a:r>
                </a:p>
              </p:txBody>
            </p:sp>
            <p:sp>
              <p:nvSpPr>
                <p:cNvPr id="59" name="TextBox 58">
                  <a:extLst>
                    <a:ext uri="{FF2B5EF4-FFF2-40B4-BE49-F238E27FC236}">
                      <a16:creationId xmlns:a16="http://schemas.microsoft.com/office/drawing/2014/main" id="{63A87CDA-7D04-4C4A-98BC-F075C5D8C4FD}"/>
                    </a:ext>
                  </a:extLst>
                </p:cNvPr>
                <p:cNvSpPr txBox="1"/>
                <p:nvPr/>
              </p:nvSpPr>
              <p:spPr>
                <a:xfrm>
                  <a:off x="2045002" y="6352248"/>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50</a:t>
                  </a:r>
                </a:p>
              </p:txBody>
            </p:sp>
            <p:sp>
              <p:nvSpPr>
                <p:cNvPr id="60" name="TextBox 59">
                  <a:extLst>
                    <a:ext uri="{FF2B5EF4-FFF2-40B4-BE49-F238E27FC236}">
                      <a16:creationId xmlns:a16="http://schemas.microsoft.com/office/drawing/2014/main" id="{C09EE272-802D-8146-9109-48C8F4543400}"/>
                    </a:ext>
                  </a:extLst>
                </p:cNvPr>
                <p:cNvSpPr txBox="1"/>
                <p:nvPr/>
              </p:nvSpPr>
              <p:spPr>
                <a:xfrm>
                  <a:off x="2045002" y="5296964"/>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60</a:t>
                  </a:r>
                </a:p>
              </p:txBody>
            </p:sp>
          </p:grpSp>
        </p:grpSp>
        <p:sp>
          <p:nvSpPr>
            <p:cNvPr id="29" name="TextBox 28">
              <a:extLst>
                <a:ext uri="{FF2B5EF4-FFF2-40B4-BE49-F238E27FC236}">
                  <a16:creationId xmlns:a16="http://schemas.microsoft.com/office/drawing/2014/main" id="{5E03602B-C55B-CA43-BF05-03667BD2C739}"/>
                </a:ext>
              </a:extLst>
            </p:cNvPr>
            <p:cNvSpPr txBox="1"/>
            <p:nvPr/>
          </p:nvSpPr>
          <p:spPr>
            <a:xfrm>
              <a:off x="4981548" y="11323963"/>
              <a:ext cx="157767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One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0" name="TextBox 29">
              <a:extLst>
                <a:ext uri="{FF2B5EF4-FFF2-40B4-BE49-F238E27FC236}">
                  <a16:creationId xmlns:a16="http://schemas.microsoft.com/office/drawing/2014/main" id="{ED428644-4A8B-CD4C-8C7D-9C748C07FAFD}"/>
                </a:ext>
              </a:extLst>
            </p:cNvPr>
            <p:cNvSpPr txBox="1"/>
            <p:nvPr/>
          </p:nvSpPr>
          <p:spPr>
            <a:xfrm>
              <a:off x="8422127" y="11323963"/>
              <a:ext cx="167385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Two</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1" name="TextBox 30">
              <a:extLst>
                <a:ext uri="{FF2B5EF4-FFF2-40B4-BE49-F238E27FC236}">
                  <a16:creationId xmlns:a16="http://schemas.microsoft.com/office/drawing/2014/main" id="{280E8EE7-CF45-4745-A6A6-4CF2EC082451}"/>
                </a:ext>
              </a:extLst>
            </p:cNvPr>
            <p:cNvSpPr txBox="1"/>
            <p:nvPr/>
          </p:nvSpPr>
          <p:spPr>
            <a:xfrm>
              <a:off x="11798587" y="11323963"/>
              <a:ext cx="189827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Three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2" name="TextBox 31">
              <a:extLst>
                <a:ext uri="{FF2B5EF4-FFF2-40B4-BE49-F238E27FC236}">
                  <a16:creationId xmlns:a16="http://schemas.microsoft.com/office/drawing/2014/main" id="{91562D63-96C0-D347-9380-A2BD029DC8A9}"/>
                </a:ext>
              </a:extLst>
            </p:cNvPr>
            <p:cNvSpPr txBox="1"/>
            <p:nvPr/>
          </p:nvSpPr>
          <p:spPr>
            <a:xfrm>
              <a:off x="15378626" y="11323963"/>
              <a:ext cx="1715533"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Four</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3" name="TextBox 32">
              <a:extLst>
                <a:ext uri="{FF2B5EF4-FFF2-40B4-BE49-F238E27FC236}">
                  <a16:creationId xmlns:a16="http://schemas.microsoft.com/office/drawing/2014/main" id="{C162597B-A19F-C14E-89DD-E0A9D2FFD146}"/>
                </a:ext>
              </a:extLst>
            </p:cNvPr>
            <p:cNvSpPr txBox="1"/>
            <p:nvPr/>
          </p:nvSpPr>
          <p:spPr>
            <a:xfrm>
              <a:off x="18904164" y="11323963"/>
              <a:ext cx="164179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Five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grpSp>
      <p:sp>
        <p:nvSpPr>
          <p:cNvPr id="48" name="TextBox 47">
            <a:extLst>
              <a:ext uri="{FF2B5EF4-FFF2-40B4-BE49-F238E27FC236}">
                <a16:creationId xmlns:a16="http://schemas.microsoft.com/office/drawing/2014/main" id="{2917B5FA-D508-1A47-A420-48900FA74C50}"/>
              </a:ext>
            </a:extLst>
          </p:cNvPr>
          <p:cNvSpPr txBox="1"/>
          <p:nvPr/>
        </p:nvSpPr>
        <p:spPr>
          <a:xfrm>
            <a:off x="2893107" y="2033837"/>
            <a:ext cx="16834121"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You Can Insert Graphics From Google</a:t>
            </a:r>
          </a:p>
        </p:txBody>
      </p:sp>
      <p:sp>
        <p:nvSpPr>
          <p:cNvPr id="41" name="Rectangle 40">
            <a:extLst>
              <a:ext uri="{FF2B5EF4-FFF2-40B4-BE49-F238E27FC236}">
                <a16:creationId xmlns:a16="http://schemas.microsoft.com/office/drawing/2014/main" id="{B9CF3659-1A35-C94A-A2F9-6C41A687C616}"/>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5EBD6CB0-19AB-AD42-9C10-A2E23BE4E32D}"/>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2601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93D7606-3E40-2B48-847D-56C45A43511E}"/>
              </a:ext>
            </a:extLst>
          </p:cNvPr>
          <p:cNvGrpSpPr/>
          <p:nvPr/>
        </p:nvGrpSpPr>
        <p:grpSpPr>
          <a:xfrm>
            <a:off x="2893108" y="5072945"/>
            <a:ext cx="17616913" cy="5588095"/>
            <a:chOff x="3455716" y="3541987"/>
            <a:chExt cx="17616913" cy="5588095"/>
          </a:xfrm>
        </p:grpSpPr>
        <p:sp>
          <p:nvSpPr>
            <p:cNvPr id="15" name="Subtitle 2">
              <a:extLst>
                <a:ext uri="{FF2B5EF4-FFF2-40B4-BE49-F238E27FC236}">
                  <a16:creationId xmlns:a16="http://schemas.microsoft.com/office/drawing/2014/main" id="{2D287FAF-AA04-E346-9055-D9D8F4A2A484}"/>
                </a:ext>
              </a:extLst>
            </p:cNvPr>
            <p:cNvSpPr txBox="1">
              <a:spLocks/>
            </p:cNvSpPr>
            <p:nvPr/>
          </p:nvSpPr>
          <p:spPr>
            <a:xfrm>
              <a:off x="3455716" y="4188318"/>
              <a:ext cx="17616913"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In some cases. Marketers must link the price to the real and perceived value of the product, but they also must take into account supply costs.</a:t>
              </a:r>
            </a:p>
          </p:txBody>
        </p:sp>
        <p:sp>
          <p:nvSpPr>
            <p:cNvPr id="16" name="Rectangle 15">
              <a:extLst>
                <a:ext uri="{FF2B5EF4-FFF2-40B4-BE49-F238E27FC236}">
                  <a16:creationId xmlns:a16="http://schemas.microsoft.com/office/drawing/2014/main" id="{02C9B44B-4690-2B46-846B-543705FB999F}"/>
                </a:ext>
              </a:extLst>
            </p:cNvPr>
            <p:cNvSpPr/>
            <p:nvPr/>
          </p:nvSpPr>
          <p:spPr>
            <a:xfrm>
              <a:off x="3563749" y="3541987"/>
              <a:ext cx="291330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sp>
          <p:nvSpPr>
            <p:cNvPr id="13" name="Subtitle 2">
              <a:extLst>
                <a:ext uri="{FF2B5EF4-FFF2-40B4-BE49-F238E27FC236}">
                  <a16:creationId xmlns:a16="http://schemas.microsoft.com/office/drawing/2014/main" id="{EED8B710-8D8F-E847-A7E3-F995FDB643B7}"/>
                </a:ext>
              </a:extLst>
            </p:cNvPr>
            <p:cNvSpPr txBox="1">
              <a:spLocks/>
            </p:cNvSpPr>
            <p:nvPr/>
          </p:nvSpPr>
          <p:spPr>
            <a:xfrm>
              <a:off x="3455716" y="7305531"/>
              <a:ext cx="17616913"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In some cases. Marketers must link the price to the real and perceived value of the product, but they also must take into account supply costs.</a:t>
              </a:r>
            </a:p>
          </p:txBody>
        </p:sp>
        <p:sp>
          <p:nvSpPr>
            <p:cNvPr id="14" name="Rectangle 13">
              <a:extLst>
                <a:ext uri="{FF2B5EF4-FFF2-40B4-BE49-F238E27FC236}">
                  <a16:creationId xmlns:a16="http://schemas.microsoft.com/office/drawing/2014/main" id="{737047CB-8E73-DC47-99E3-6CB101699456}"/>
                </a:ext>
              </a:extLst>
            </p:cNvPr>
            <p:cNvSpPr/>
            <p:nvPr/>
          </p:nvSpPr>
          <p:spPr>
            <a:xfrm>
              <a:off x="3563749" y="6659200"/>
              <a:ext cx="291330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sp>
        <p:nvSpPr>
          <p:cNvPr id="17" name="TextBox 16">
            <a:extLst>
              <a:ext uri="{FF2B5EF4-FFF2-40B4-BE49-F238E27FC236}">
                <a16:creationId xmlns:a16="http://schemas.microsoft.com/office/drawing/2014/main" id="{F20BA30A-3588-2A4F-BD5B-A49943151565}"/>
              </a:ext>
            </a:extLst>
          </p:cNvPr>
          <p:cNvSpPr txBox="1"/>
          <p:nvPr/>
        </p:nvSpPr>
        <p:spPr>
          <a:xfrm>
            <a:off x="2893108" y="2033837"/>
            <a:ext cx="10255239"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Instructions For Use</a:t>
            </a:r>
          </a:p>
        </p:txBody>
      </p:sp>
      <p:sp>
        <p:nvSpPr>
          <p:cNvPr id="3" name="Rectangle 2">
            <a:extLst>
              <a:ext uri="{FF2B5EF4-FFF2-40B4-BE49-F238E27FC236}">
                <a16:creationId xmlns:a16="http://schemas.microsoft.com/office/drawing/2014/main" id="{973B4C7B-C5BE-0640-B650-E3A2E5C993C0}"/>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5AE269C-DDFA-484B-814A-F9A8F3A03006}"/>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2764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009A63C-1187-7D45-B926-F6C3F979F022}"/>
              </a:ext>
            </a:extLst>
          </p:cNvPr>
          <p:cNvGrpSpPr/>
          <p:nvPr/>
        </p:nvGrpSpPr>
        <p:grpSpPr>
          <a:xfrm rot="16200000">
            <a:off x="9816327" y="-845322"/>
            <a:ext cx="4744995" cy="24377650"/>
            <a:chOff x="0" y="0"/>
            <a:chExt cx="1524000" cy="13716000"/>
          </a:xfrm>
        </p:grpSpPr>
        <p:sp>
          <p:nvSpPr>
            <p:cNvPr id="14" name="Rectangle 13">
              <a:extLst>
                <a:ext uri="{FF2B5EF4-FFF2-40B4-BE49-F238E27FC236}">
                  <a16:creationId xmlns:a16="http://schemas.microsoft.com/office/drawing/2014/main" id="{4655CBDB-D252-394F-81C6-91CADB41FBE1}"/>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257D699-712B-8841-A351-9B73C473F136}"/>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B7B718BB-D7A7-7741-8BCA-1DBC453451E5}"/>
              </a:ext>
            </a:extLst>
          </p:cNvPr>
          <p:cNvGrpSpPr/>
          <p:nvPr/>
        </p:nvGrpSpPr>
        <p:grpSpPr>
          <a:xfrm>
            <a:off x="2770050" y="2033837"/>
            <a:ext cx="8760918" cy="3576313"/>
            <a:chOff x="2770050" y="2033837"/>
            <a:chExt cx="8760918" cy="3576313"/>
          </a:xfrm>
        </p:grpSpPr>
        <p:sp>
          <p:nvSpPr>
            <p:cNvPr id="43" name="Subtitle 2">
              <a:extLst>
                <a:ext uri="{FF2B5EF4-FFF2-40B4-BE49-F238E27FC236}">
                  <a16:creationId xmlns:a16="http://schemas.microsoft.com/office/drawing/2014/main" id="{88DDECA2-773E-7C49-9C80-8F67C646B18D}"/>
                </a:ext>
              </a:extLst>
            </p:cNvPr>
            <p:cNvSpPr txBox="1">
              <a:spLocks/>
            </p:cNvSpPr>
            <p:nvPr/>
          </p:nvSpPr>
          <p:spPr>
            <a:xfrm>
              <a:off x="2770050" y="3234166"/>
              <a:ext cx="8760918"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sp>
          <p:nvSpPr>
            <p:cNvPr id="16" name="TextBox 15">
              <a:extLst>
                <a:ext uri="{FF2B5EF4-FFF2-40B4-BE49-F238E27FC236}">
                  <a16:creationId xmlns:a16="http://schemas.microsoft.com/office/drawing/2014/main" id="{8EA29189-A4E8-384C-B63C-BFCAE147DF2D}"/>
                </a:ext>
              </a:extLst>
            </p:cNvPr>
            <p:cNvSpPr txBox="1"/>
            <p:nvPr/>
          </p:nvSpPr>
          <p:spPr>
            <a:xfrm>
              <a:off x="2893108" y="2033837"/>
              <a:ext cx="8637860"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Phone Mockup</a:t>
              </a:r>
            </a:p>
          </p:txBody>
        </p:sp>
      </p:grpSp>
      <p:pic>
        <p:nvPicPr>
          <p:cNvPr id="41" name="Picture 40" descr="iPhone6_mockup_front_white.png">
            <a:extLst>
              <a:ext uri="{FF2B5EF4-FFF2-40B4-BE49-F238E27FC236}">
                <a16:creationId xmlns:a16="http://schemas.microsoft.com/office/drawing/2014/main" id="{E1EABB97-E1E7-0447-B929-19FD386655B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501216" y="614306"/>
            <a:ext cx="7983326" cy="12487386"/>
          </a:xfrm>
          <a:prstGeom prst="rect">
            <a:avLst/>
          </a:prstGeom>
        </p:spPr>
      </p:pic>
      <p:pic>
        <p:nvPicPr>
          <p:cNvPr id="6" name="Picture Placeholder 5" descr="A close up of a logo&#10;&#10;Description generated with very high confidence">
            <a:extLst>
              <a:ext uri="{FF2B5EF4-FFF2-40B4-BE49-F238E27FC236}">
                <a16:creationId xmlns:a16="http://schemas.microsoft.com/office/drawing/2014/main" id="{06DF7F98-8B17-4EFF-B62D-1E43E59E281B}"/>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34138" r="34138"/>
          <a:stretch>
            <a:fillRect/>
          </a:stretch>
        </p:blipFill>
        <p:spPr/>
      </p:pic>
    </p:spTree>
    <p:extLst>
      <p:ext uri="{BB962C8B-B14F-4D97-AF65-F5344CB8AC3E}">
        <p14:creationId xmlns:p14="http://schemas.microsoft.com/office/powerpoint/2010/main" val="1810019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009A63C-1187-7D45-B926-F6C3F979F022}"/>
              </a:ext>
            </a:extLst>
          </p:cNvPr>
          <p:cNvGrpSpPr/>
          <p:nvPr/>
        </p:nvGrpSpPr>
        <p:grpSpPr>
          <a:xfrm rot="16200000">
            <a:off x="9816327" y="-845322"/>
            <a:ext cx="4744995" cy="24377650"/>
            <a:chOff x="0" y="0"/>
            <a:chExt cx="1524000" cy="13716000"/>
          </a:xfrm>
        </p:grpSpPr>
        <p:sp>
          <p:nvSpPr>
            <p:cNvPr id="14" name="Rectangle 13">
              <a:extLst>
                <a:ext uri="{FF2B5EF4-FFF2-40B4-BE49-F238E27FC236}">
                  <a16:creationId xmlns:a16="http://schemas.microsoft.com/office/drawing/2014/main" id="{4655CBDB-D252-394F-81C6-91CADB41FBE1}"/>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257D699-712B-8841-A351-9B73C473F136}"/>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B7B718BB-D7A7-7741-8BCA-1DBC453451E5}"/>
              </a:ext>
            </a:extLst>
          </p:cNvPr>
          <p:cNvGrpSpPr/>
          <p:nvPr/>
        </p:nvGrpSpPr>
        <p:grpSpPr>
          <a:xfrm>
            <a:off x="2770050" y="2033837"/>
            <a:ext cx="8760918" cy="3576313"/>
            <a:chOff x="2770050" y="2033837"/>
            <a:chExt cx="8760918" cy="3576313"/>
          </a:xfrm>
        </p:grpSpPr>
        <p:sp>
          <p:nvSpPr>
            <p:cNvPr id="43" name="Subtitle 2">
              <a:extLst>
                <a:ext uri="{FF2B5EF4-FFF2-40B4-BE49-F238E27FC236}">
                  <a16:creationId xmlns:a16="http://schemas.microsoft.com/office/drawing/2014/main" id="{88DDECA2-773E-7C49-9C80-8F67C646B18D}"/>
                </a:ext>
              </a:extLst>
            </p:cNvPr>
            <p:cNvSpPr txBox="1">
              <a:spLocks/>
            </p:cNvSpPr>
            <p:nvPr/>
          </p:nvSpPr>
          <p:spPr>
            <a:xfrm>
              <a:off x="2770050" y="3234166"/>
              <a:ext cx="8760918"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sp>
          <p:nvSpPr>
            <p:cNvPr id="16" name="TextBox 15">
              <a:extLst>
                <a:ext uri="{FF2B5EF4-FFF2-40B4-BE49-F238E27FC236}">
                  <a16:creationId xmlns:a16="http://schemas.microsoft.com/office/drawing/2014/main" id="{8EA29189-A4E8-384C-B63C-BFCAE147DF2D}"/>
                </a:ext>
              </a:extLst>
            </p:cNvPr>
            <p:cNvSpPr txBox="1"/>
            <p:nvPr/>
          </p:nvSpPr>
          <p:spPr>
            <a:xfrm>
              <a:off x="2893108" y="2033837"/>
              <a:ext cx="8637860"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Tablet Mockup</a:t>
              </a:r>
            </a:p>
          </p:txBody>
        </p:sp>
      </p:grpSp>
      <p:grpSp>
        <p:nvGrpSpPr>
          <p:cNvPr id="12" name="Group 1102">
            <a:extLst>
              <a:ext uri="{FF2B5EF4-FFF2-40B4-BE49-F238E27FC236}">
                <a16:creationId xmlns:a16="http://schemas.microsoft.com/office/drawing/2014/main" id="{EC12552D-D486-614F-BF25-1214AE038E0B}"/>
              </a:ext>
            </a:extLst>
          </p:cNvPr>
          <p:cNvGrpSpPr/>
          <p:nvPr/>
        </p:nvGrpSpPr>
        <p:grpSpPr>
          <a:xfrm>
            <a:off x="13776192" y="1466806"/>
            <a:ext cx="7278436" cy="10782386"/>
            <a:chOff x="0" y="0"/>
            <a:chExt cx="6591304" cy="9765730"/>
          </a:xfrm>
        </p:grpSpPr>
        <p:pic>
          <p:nvPicPr>
            <p:cNvPr id="17" name="Mini-iPad-B&amp;W-Mockup.png">
              <a:extLst>
                <a:ext uri="{FF2B5EF4-FFF2-40B4-BE49-F238E27FC236}">
                  <a16:creationId xmlns:a16="http://schemas.microsoft.com/office/drawing/2014/main" id="{A0ACA114-F1F5-9A44-959B-FA8B1C9B9642}"/>
                </a:ext>
              </a:extLst>
            </p:cNvPr>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18" name="Shape 1101">
              <a:extLst>
                <a:ext uri="{FF2B5EF4-FFF2-40B4-BE49-F238E27FC236}">
                  <a16:creationId xmlns:a16="http://schemas.microsoft.com/office/drawing/2014/main" id="{4B498877-8161-944D-807D-2BFE1E9E8B83}"/>
                </a:ext>
              </a:extLst>
            </p:cNvPr>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876182">
                <a:defRPr sz="4000">
                  <a:solidFill>
                    <a:srgbClr val="FFFFFF"/>
                  </a:solidFill>
                  <a:effectLst>
                    <a:outerShdw blurRad="38100" dist="12700" dir="5400000" rotWithShape="0">
                      <a:srgbClr val="000000">
                        <a:alpha val="50000"/>
                      </a:srgbClr>
                    </a:outerShdw>
                  </a:effectLst>
                </a:defRPr>
              </a:pPr>
              <a:endParaRPr sz="5998" dirty="0">
                <a:latin typeface="Calibri Light"/>
              </a:endParaRPr>
            </a:p>
          </p:txBody>
        </p:sp>
      </p:grpSp>
      <p:pic>
        <p:nvPicPr>
          <p:cNvPr id="6" name="Picture Placeholder 5" descr="A close up of a logo&#10;&#10;Description generated with very high confidence">
            <a:extLst>
              <a:ext uri="{FF2B5EF4-FFF2-40B4-BE49-F238E27FC236}">
                <a16:creationId xmlns:a16="http://schemas.microsoft.com/office/drawing/2014/main" id="{1006F0D3-AE5E-4870-BE76-434940D7F99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28813" r="28813"/>
          <a:stretch>
            <a:fillRect/>
          </a:stretch>
        </p:blipFill>
        <p:spPr/>
      </p:pic>
    </p:spTree>
    <p:extLst>
      <p:ext uri="{BB962C8B-B14F-4D97-AF65-F5344CB8AC3E}">
        <p14:creationId xmlns:p14="http://schemas.microsoft.com/office/powerpoint/2010/main" val="2965351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009A63C-1187-7D45-B926-F6C3F979F022}"/>
              </a:ext>
            </a:extLst>
          </p:cNvPr>
          <p:cNvGrpSpPr/>
          <p:nvPr/>
        </p:nvGrpSpPr>
        <p:grpSpPr>
          <a:xfrm rot="16200000">
            <a:off x="9816327" y="-845322"/>
            <a:ext cx="4744995" cy="24377650"/>
            <a:chOff x="0" y="0"/>
            <a:chExt cx="1524000" cy="13716000"/>
          </a:xfrm>
        </p:grpSpPr>
        <p:sp>
          <p:nvSpPr>
            <p:cNvPr id="14" name="Rectangle 13">
              <a:extLst>
                <a:ext uri="{FF2B5EF4-FFF2-40B4-BE49-F238E27FC236}">
                  <a16:creationId xmlns:a16="http://schemas.microsoft.com/office/drawing/2014/main" id="{4655CBDB-D252-394F-81C6-91CADB41FBE1}"/>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257D699-712B-8841-A351-9B73C473F136}"/>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B7B718BB-D7A7-7741-8BCA-1DBC453451E5}"/>
              </a:ext>
            </a:extLst>
          </p:cNvPr>
          <p:cNvGrpSpPr/>
          <p:nvPr/>
        </p:nvGrpSpPr>
        <p:grpSpPr>
          <a:xfrm>
            <a:off x="2770050" y="2033837"/>
            <a:ext cx="8760918" cy="3576313"/>
            <a:chOff x="2770050" y="2033837"/>
            <a:chExt cx="8760918" cy="3576313"/>
          </a:xfrm>
        </p:grpSpPr>
        <p:sp>
          <p:nvSpPr>
            <p:cNvPr id="43" name="Subtitle 2">
              <a:extLst>
                <a:ext uri="{FF2B5EF4-FFF2-40B4-BE49-F238E27FC236}">
                  <a16:creationId xmlns:a16="http://schemas.microsoft.com/office/drawing/2014/main" id="{88DDECA2-773E-7C49-9C80-8F67C646B18D}"/>
                </a:ext>
              </a:extLst>
            </p:cNvPr>
            <p:cNvSpPr txBox="1">
              <a:spLocks/>
            </p:cNvSpPr>
            <p:nvPr/>
          </p:nvSpPr>
          <p:spPr>
            <a:xfrm>
              <a:off x="2770050" y="3234166"/>
              <a:ext cx="8760918"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sp>
          <p:nvSpPr>
            <p:cNvPr id="16" name="TextBox 15">
              <a:extLst>
                <a:ext uri="{FF2B5EF4-FFF2-40B4-BE49-F238E27FC236}">
                  <a16:creationId xmlns:a16="http://schemas.microsoft.com/office/drawing/2014/main" id="{8EA29189-A4E8-384C-B63C-BFCAE147DF2D}"/>
                </a:ext>
              </a:extLst>
            </p:cNvPr>
            <p:cNvSpPr txBox="1"/>
            <p:nvPr/>
          </p:nvSpPr>
          <p:spPr>
            <a:xfrm>
              <a:off x="2893108" y="2033837"/>
              <a:ext cx="8637860"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Laptop Mockup</a:t>
              </a:r>
            </a:p>
          </p:txBody>
        </p:sp>
      </p:grpSp>
      <p:pic>
        <p:nvPicPr>
          <p:cNvPr id="20" name="Picture 19" descr="New Macbook Silver.png">
            <a:extLst>
              <a:ext uri="{FF2B5EF4-FFF2-40B4-BE49-F238E27FC236}">
                <a16:creationId xmlns:a16="http://schemas.microsoft.com/office/drawing/2014/main" id="{4245B2E0-5591-2145-8546-C1F684261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7155" y="1371601"/>
            <a:ext cx="18739396" cy="10972798"/>
          </a:xfrm>
          <a:prstGeom prst="rect">
            <a:avLst/>
          </a:prstGeom>
        </p:spPr>
      </p:pic>
      <p:pic>
        <p:nvPicPr>
          <p:cNvPr id="6" name="Picture Placeholder 5" descr="A close up of a logo&#10;&#10;Description generated with very high confidence">
            <a:extLst>
              <a:ext uri="{FF2B5EF4-FFF2-40B4-BE49-F238E27FC236}">
                <a16:creationId xmlns:a16="http://schemas.microsoft.com/office/drawing/2014/main" id="{DB4A3D4C-0D21-4150-9EE6-28372D405AE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5284" r="5284"/>
          <a:stretch>
            <a:fillRect/>
          </a:stretch>
        </p:blipFill>
        <p:spPr/>
      </p:pic>
    </p:spTree>
    <p:extLst>
      <p:ext uri="{BB962C8B-B14F-4D97-AF65-F5344CB8AC3E}">
        <p14:creationId xmlns:p14="http://schemas.microsoft.com/office/powerpoint/2010/main" val="355622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B1E7E9C-0F96-9642-899D-5D64D3384E77}"/>
              </a:ext>
            </a:extLst>
          </p:cNvPr>
          <p:cNvGrpSpPr/>
          <p:nvPr/>
        </p:nvGrpSpPr>
        <p:grpSpPr>
          <a:xfrm rot="10800000">
            <a:off x="-42962" y="2184400"/>
            <a:ext cx="24420612" cy="11531600"/>
            <a:chOff x="-42962" y="0"/>
            <a:chExt cx="24420612" cy="11531600"/>
          </a:xfrm>
        </p:grpSpPr>
        <p:sp>
          <p:nvSpPr>
            <p:cNvPr id="10" name="Rectangle 9">
              <a:extLst>
                <a:ext uri="{FF2B5EF4-FFF2-40B4-BE49-F238E27FC236}">
                  <a16:creationId xmlns:a16="http://schemas.microsoft.com/office/drawing/2014/main" id="{28091181-8F5F-6E4E-BA0F-65E348C7CC37}"/>
                </a:ext>
              </a:extLst>
            </p:cNvPr>
            <p:cNvSpPr/>
            <p:nvPr/>
          </p:nvSpPr>
          <p:spPr>
            <a:xfrm>
              <a:off x="-42962" y="0"/>
              <a:ext cx="24420612" cy="10795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AC2F5AD-EB2F-F644-A510-E63E935640E9}"/>
                </a:ext>
              </a:extLst>
            </p:cNvPr>
            <p:cNvSpPr/>
            <p:nvPr/>
          </p:nvSpPr>
          <p:spPr>
            <a:xfrm>
              <a:off x="-42962" y="10795000"/>
              <a:ext cx="24420612" cy="736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7037C2D6-572F-8440-BB1A-B8954B81DBFD}"/>
              </a:ext>
            </a:extLst>
          </p:cNvPr>
          <p:cNvGrpSpPr/>
          <p:nvPr/>
        </p:nvGrpSpPr>
        <p:grpSpPr>
          <a:xfrm>
            <a:off x="7277920" y="6634598"/>
            <a:ext cx="9778847" cy="2928727"/>
            <a:chOff x="7277920" y="6263895"/>
            <a:chExt cx="9778847" cy="2928727"/>
          </a:xfrm>
        </p:grpSpPr>
        <p:sp>
          <p:nvSpPr>
            <p:cNvPr id="29" name="TextBox 28">
              <a:extLst>
                <a:ext uri="{FF2B5EF4-FFF2-40B4-BE49-F238E27FC236}">
                  <a16:creationId xmlns:a16="http://schemas.microsoft.com/office/drawing/2014/main" id="{B8716634-F033-AD4F-B026-F25A60B14EB0}"/>
                </a:ext>
              </a:extLst>
            </p:cNvPr>
            <p:cNvSpPr txBox="1"/>
            <p:nvPr/>
          </p:nvSpPr>
          <p:spPr>
            <a:xfrm>
              <a:off x="7277920" y="6263895"/>
              <a:ext cx="9778847" cy="1631216"/>
            </a:xfrm>
            <a:prstGeom prst="rect">
              <a:avLst/>
            </a:prstGeom>
            <a:noFill/>
            <a:ln>
              <a:noFill/>
            </a:ln>
          </p:spPr>
          <p:txBody>
            <a:bodyPr wrap="square" rtlCol="0">
              <a:spAutoFit/>
            </a:bodyPr>
            <a:lstStyle/>
            <a:p>
              <a:pPr algn="ctr"/>
              <a:r>
                <a:rPr lang="en-US" sz="10000" b="1" dirty="0">
                  <a:solidFill>
                    <a:schemeClr val="bg1"/>
                  </a:solidFill>
                  <a:latin typeface="Roboto" panose="02000000000000000000" pitchFamily="2" charset="0"/>
                  <a:ea typeface="Roboto" panose="02000000000000000000" pitchFamily="2" charset="0"/>
                  <a:cs typeface="Lato Black" panose="020F0502020204030203" pitchFamily="34" charset="0"/>
                </a:rPr>
                <a:t>THANK YOU!</a:t>
              </a:r>
            </a:p>
          </p:txBody>
        </p:sp>
        <p:sp>
          <p:nvSpPr>
            <p:cNvPr id="6" name="Subtitle 2">
              <a:extLst>
                <a:ext uri="{FF2B5EF4-FFF2-40B4-BE49-F238E27FC236}">
                  <a16:creationId xmlns:a16="http://schemas.microsoft.com/office/drawing/2014/main" id="{3529DED3-396C-214D-BBC4-68498047743D}"/>
                </a:ext>
              </a:extLst>
            </p:cNvPr>
            <p:cNvSpPr txBox="1">
              <a:spLocks/>
            </p:cNvSpPr>
            <p:nvPr/>
          </p:nvSpPr>
          <p:spPr>
            <a:xfrm>
              <a:off x="9270415" y="7833327"/>
              <a:ext cx="5793856" cy="1359295"/>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You can find me at</a:t>
              </a:r>
            </a:p>
            <a:p>
              <a:pPr>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@username	user@name.com</a:t>
              </a:r>
            </a:p>
          </p:txBody>
        </p:sp>
      </p:grpSp>
    </p:spTree>
    <p:extLst>
      <p:ext uri="{BB962C8B-B14F-4D97-AF65-F5344CB8AC3E}">
        <p14:creationId xmlns:p14="http://schemas.microsoft.com/office/powerpoint/2010/main" val="1007585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person in a red shirt&#10;&#10;Description generated with very high confidence">
            <a:extLst>
              <a:ext uri="{FF2B5EF4-FFF2-40B4-BE49-F238E27FC236}">
                <a16:creationId xmlns:a16="http://schemas.microsoft.com/office/drawing/2014/main" id="{DAD6374E-E8D2-48A9-8214-E6D8E0B6982A}"/>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val="0"/>
              </a:ext>
            </a:extLst>
          </a:blip>
          <a:srcRect t="11417" b="37953"/>
          <a:stretch/>
        </p:blipFill>
        <p:spPr>
          <a:xfrm>
            <a:off x="0" y="2920998"/>
            <a:ext cx="14214764" cy="10795000"/>
          </a:xfrm>
        </p:spPr>
      </p:pic>
      <p:grpSp>
        <p:nvGrpSpPr>
          <p:cNvPr id="4" name="Group 3">
            <a:extLst>
              <a:ext uri="{FF2B5EF4-FFF2-40B4-BE49-F238E27FC236}">
                <a16:creationId xmlns:a16="http://schemas.microsoft.com/office/drawing/2014/main" id="{37236E02-50B0-2B46-BC03-5B3DB023D11D}"/>
              </a:ext>
            </a:extLst>
          </p:cNvPr>
          <p:cNvGrpSpPr/>
          <p:nvPr/>
        </p:nvGrpSpPr>
        <p:grpSpPr>
          <a:xfrm>
            <a:off x="15817342" y="2920998"/>
            <a:ext cx="6710149" cy="8765714"/>
            <a:chOff x="15526396" y="2573057"/>
            <a:chExt cx="6710149" cy="8765714"/>
          </a:xfrm>
        </p:grpSpPr>
        <p:grpSp>
          <p:nvGrpSpPr>
            <p:cNvPr id="11" name="Group 10">
              <a:extLst>
                <a:ext uri="{FF2B5EF4-FFF2-40B4-BE49-F238E27FC236}">
                  <a16:creationId xmlns:a16="http://schemas.microsoft.com/office/drawing/2014/main" id="{E3DF5F5E-5CCD-4449-B4D0-AA0512586B9F}"/>
                </a:ext>
              </a:extLst>
            </p:cNvPr>
            <p:cNvGrpSpPr/>
            <p:nvPr/>
          </p:nvGrpSpPr>
          <p:grpSpPr>
            <a:xfrm>
              <a:off x="15526396" y="7575590"/>
              <a:ext cx="6710149" cy="3763181"/>
              <a:chOff x="626754" y="9367769"/>
              <a:chExt cx="6710149" cy="3763181"/>
            </a:xfrm>
          </p:grpSpPr>
          <p:sp>
            <p:nvSpPr>
              <p:cNvPr id="20" name="TextBox 19">
                <a:extLst>
                  <a:ext uri="{FF2B5EF4-FFF2-40B4-BE49-F238E27FC236}">
                    <a16:creationId xmlns:a16="http://schemas.microsoft.com/office/drawing/2014/main" id="{6064F76E-444A-4E4D-B7DF-D5DEEAB25081}"/>
                  </a:ext>
                </a:extLst>
              </p:cNvPr>
              <p:cNvSpPr txBox="1"/>
              <p:nvPr/>
            </p:nvSpPr>
            <p:spPr>
              <a:xfrm>
                <a:off x="786899" y="9367769"/>
                <a:ext cx="5825238" cy="707886"/>
              </a:xfrm>
              <a:prstGeom prst="rect">
                <a:avLst/>
              </a:prstGeom>
              <a:noFill/>
            </p:spPr>
            <p:txBody>
              <a:bodyPr wrap="square" rtlCol="0">
                <a:spAutoFit/>
              </a:bodyPr>
              <a:lstStyle/>
              <a:p>
                <a:r>
                  <a:rPr lang="en-US" sz="4000" b="1" dirty="0">
                    <a:solidFill>
                      <a:schemeClr val="tx2"/>
                    </a:solidFill>
                    <a:latin typeface="Roboto" panose="02000000000000000000" pitchFamily="2" charset="0"/>
                    <a:ea typeface="Roboto" panose="02000000000000000000" pitchFamily="2" charset="0"/>
                    <a:cs typeface="Lato" charset="0"/>
                  </a:rPr>
                  <a:t>I Am Amanda Richards</a:t>
                </a:r>
              </a:p>
            </p:txBody>
          </p:sp>
          <p:sp>
            <p:nvSpPr>
              <p:cNvPr id="21" name="Subtitle 2">
                <a:extLst>
                  <a:ext uri="{FF2B5EF4-FFF2-40B4-BE49-F238E27FC236}">
                    <a16:creationId xmlns:a16="http://schemas.microsoft.com/office/drawing/2014/main" id="{18C3B974-516C-3342-B697-8DC5689C0978}"/>
                  </a:ext>
                </a:extLst>
              </p:cNvPr>
              <p:cNvSpPr txBox="1">
                <a:spLocks/>
              </p:cNvSpPr>
              <p:nvPr/>
            </p:nvSpPr>
            <p:spPr>
              <a:xfrm>
                <a:off x="626754" y="10203533"/>
                <a:ext cx="6710149" cy="2927417"/>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a:t>
                </a:r>
              </a:p>
            </p:txBody>
          </p:sp>
        </p:grpSp>
        <p:sp>
          <p:nvSpPr>
            <p:cNvPr id="25" name="TextBox 24">
              <a:extLst>
                <a:ext uri="{FF2B5EF4-FFF2-40B4-BE49-F238E27FC236}">
                  <a16:creationId xmlns:a16="http://schemas.microsoft.com/office/drawing/2014/main" id="{1D2319C8-9408-4444-B864-32EA6B50A7EA}"/>
                </a:ext>
              </a:extLst>
            </p:cNvPr>
            <p:cNvSpPr txBox="1"/>
            <p:nvPr/>
          </p:nvSpPr>
          <p:spPr>
            <a:xfrm>
              <a:off x="15657024" y="2573057"/>
              <a:ext cx="5561801" cy="3170099"/>
            </a:xfrm>
            <a:prstGeom prst="rect">
              <a:avLst/>
            </a:prstGeom>
            <a:noFill/>
          </p:spPr>
          <p:txBody>
            <a:bodyPr wrap="square" rtlCol="0">
              <a:spAutoFit/>
            </a:bodyPr>
            <a:lstStyle/>
            <a:p>
              <a:r>
                <a:rPr lang="en-US" sz="10000" b="1" dirty="0">
                  <a:solidFill>
                    <a:schemeClr val="tx2"/>
                  </a:solidFill>
                  <a:latin typeface="Roboto" panose="02000000000000000000" pitchFamily="2" charset="0"/>
                  <a:ea typeface="Roboto" panose="02000000000000000000" pitchFamily="2" charset="0"/>
                  <a:cs typeface="Lato" charset="0"/>
                </a:rPr>
                <a:t>Hello There!</a:t>
              </a:r>
            </a:p>
          </p:txBody>
        </p:sp>
      </p:grpSp>
      <p:sp>
        <p:nvSpPr>
          <p:cNvPr id="28" name="Rectangle 27">
            <a:extLst>
              <a:ext uri="{FF2B5EF4-FFF2-40B4-BE49-F238E27FC236}">
                <a16:creationId xmlns:a16="http://schemas.microsoft.com/office/drawing/2014/main" id="{239D4E58-4C02-F145-9CD3-9F42570222F1}"/>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D19DB8A-FAEE-8944-9D88-93CA74494ED4}"/>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2512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410021-A14D-0F4C-93A9-0E3C92F836E7}"/>
              </a:ext>
            </a:extLst>
          </p:cNvPr>
          <p:cNvGrpSpPr/>
          <p:nvPr/>
        </p:nvGrpSpPr>
        <p:grpSpPr>
          <a:xfrm>
            <a:off x="-42962" y="-1"/>
            <a:ext cx="24420612" cy="11781778"/>
            <a:chOff x="-42962" y="0"/>
            <a:chExt cx="24420612" cy="9229189"/>
          </a:xfrm>
        </p:grpSpPr>
        <p:sp>
          <p:nvSpPr>
            <p:cNvPr id="10" name="Rectangle 9">
              <a:extLst>
                <a:ext uri="{FF2B5EF4-FFF2-40B4-BE49-F238E27FC236}">
                  <a16:creationId xmlns:a16="http://schemas.microsoft.com/office/drawing/2014/main" id="{5412067C-0163-6E4F-843C-376E109A3AB7}"/>
                </a:ext>
              </a:extLst>
            </p:cNvPr>
            <p:cNvSpPr/>
            <p:nvPr/>
          </p:nvSpPr>
          <p:spPr>
            <a:xfrm>
              <a:off x="-42962" y="0"/>
              <a:ext cx="24420612" cy="6883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9C205B5-7529-4F4C-8BCF-11C800F63BE5}"/>
                </a:ext>
              </a:extLst>
            </p:cNvPr>
            <p:cNvSpPr/>
            <p:nvPr/>
          </p:nvSpPr>
          <p:spPr>
            <a:xfrm>
              <a:off x="-42962" y="6883153"/>
              <a:ext cx="24420612" cy="23460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B8716634-F033-AD4F-B026-F25A60B14EB0}"/>
              </a:ext>
            </a:extLst>
          </p:cNvPr>
          <p:cNvSpPr txBox="1"/>
          <p:nvPr/>
        </p:nvSpPr>
        <p:spPr>
          <a:xfrm>
            <a:off x="2826220" y="2342404"/>
            <a:ext cx="12371550" cy="4708981"/>
          </a:xfrm>
          <a:prstGeom prst="rect">
            <a:avLst/>
          </a:prstGeom>
          <a:noFill/>
          <a:ln>
            <a:noFill/>
          </a:ln>
        </p:spPr>
        <p:txBody>
          <a:bodyPr wrap="square" rtlCol="0">
            <a:spAutoFit/>
          </a:bodyPr>
          <a:lstStyle/>
          <a:p>
            <a:r>
              <a:rPr lang="en-US" sz="15000" b="1" dirty="0">
                <a:solidFill>
                  <a:schemeClr val="bg1"/>
                </a:solidFill>
                <a:latin typeface="Roboto" panose="02000000000000000000" pitchFamily="2" charset="0"/>
                <a:ea typeface="Roboto" panose="02000000000000000000" pitchFamily="2" charset="0"/>
                <a:cs typeface="Lato Black" panose="020F0502020204030203" pitchFamily="34" charset="0"/>
              </a:rPr>
              <a:t>Transaction Headline</a:t>
            </a:r>
          </a:p>
        </p:txBody>
      </p:sp>
      <p:sp>
        <p:nvSpPr>
          <p:cNvPr id="12" name="Subtitle 2">
            <a:extLst>
              <a:ext uri="{FF2B5EF4-FFF2-40B4-BE49-F238E27FC236}">
                <a16:creationId xmlns:a16="http://schemas.microsoft.com/office/drawing/2014/main" id="{ED25F768-8AED-1F4D-AF10-BB751D1CBC06}"/>
              </a:ext>
            </a:extLst>
          </p:cNvPr>
          <p:cNvSpPr txBox="1">
            <a:spLocks/>
          </p:cNvSpPr>
          <p:nvPr/>
        </p:nvSpPr>
        <p:spPr>
          <a:xfrm>
            <a:off x="2826220" y="9647769"/>
            <a:ext cx="12371550"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a:t>
            </a:r>
          </a:p>
        </p:txBody>
      </p:sp>
    </p:spTree>
    <p:extLst>
      <p:ext uri="{BB962C8B-B14F-4D97-AF65-F5344CB8AC3E}">
        <p14:creationId xmlns:p14="http://schemas.microsoft.com/office/powerpoint/2010/main" val="810246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410021-A14D-0F4C-93A9-0E3C92F836E7}"/>
              </a:ext>
            </a:extLst>
          </p:cNvPr>
          <p:cNvGrpSpPr/>
          <p:nvPr/>
        </p:nvGrpSpPr>
        <p:grpSpPr>
          <a:xfrm>
            <a:off x="-42962" y="-1"/>
            <a:ext cx="24420612" cy="11781778"/>
            <a:chOff x="-42962" y="0"/>
            <a:chExt cx="24420612" cy="9229189"/>
          </a:xfrm>
        </p:grpSpPr>
        <p:sp>
          <p:nvSpPr>
            <p:cNvPr id="10" name="Rectangle 9">
              <a:extLst>
                <a:ext uri="{FF2B5EF4-FFF2-40B4-BE49-F238E27FC236}">
                  <a16:creationId xmlns:a16="http://schemas.microsoft.com/office/drawing/2014/main" id="{5412067C-0163-6E4F-843C-376E109A3AB7}"/>
                </a:ext>
              </a:extLst>
            </p:cNvPr>
            <p:cNvSpPr/>
            <p:nvPr/>
          </p:nvSpPr>
          <p:spPr>
            <a:xfrm>
              <a:off x="-42962" y="0"/>
              <a:ext cx="24420612" cy="6883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9C205B5-7529-4F4C-8BCF-11C800F63BE5}"/>
                </a:ext>
              </a:extLst>
            </p:cNvPr>
            <p:cNvSpPr/>
            <p:nvPr/>
          </p:nvSpPr>
          <p:spPr>
            <a:xfrm>
              <a:off x="-42962" y="6883153"/>
              <a:ext cx="24420612" cy="2346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B03073EB-3E81-3D41-9D9B-18FFA8D6EEE3}"/>
              </a:ext>
            </a:extLst>
          </p:cNvPr>
          <p:cNvSpPr txBox="1"/>
          <p:nvPr/>
        </p:nvSpPr>
        <p:spPr>
          <a:xfrm>
            <a:off x="5092123" y="2962278"/>
            <a:ext cx="14193404" cy="2862322"/>
          </a:xfrm>
          <a:prstGeom prst="rect">
            <a:avLst/>
          </a:prstGeom>
          <a:noFill/>
        </p:spPr>
        <p:txBody>
          <a:bodyPr wrap="square" rtlCol="0">
            <a:spAutoFit/>
          </a:bodyPr>
          <a:lstStyle/>
          <a:p>
            <a:pPr algn="ctr"/>
            <a:r>
              <a:rPr lang="en-US" sz="6000" b="1" dirty="0">
                <a:solidFill>
                  <a:schemeClr val="bg1"/>
                </a:solidFill>
                <a:latin typeface="Roboto Light" panose="02000000000000000000" pitchFamily="2" charset="0"/>
                <a:ea typeface="Roboto Light" panose="02000000000000000000" pitchFamily="2" charset="0"/>
                <a:cs typeface="Lato" charset="0"/>
              </a:rPr>
              <a:t>Successful people do what unsuccessful people are not willing to do. Don't wish it were easier; wish you were better.</a:t>
            </a:r>
          </a:p>
        </p:txBody>
      </p:sp>
      <p:sp>
        <p:nvSpPr>
          <p:cNvPr id="8" name="TextBox 7">
            <a:extLst>
              <a:ext uri="{FF2B5EF4-FFF2-40B4-BE49-F238E27FC236}">
                <a16:creationId xmlns:a16="http://schemas.microsoft.com/office/drawing/2014/main" id="{FABAF9CC-C7FD-E545-849F-A73D8005232B}"/>
              </a:ext>
            </a:extLst>
          </p:cNvPr>
          <p:cNvSpPr txBox="1"/>
          <p:nvPr/>
        </p:nvSpPr>
        <p:spPr>
          <a:xfrm>
            <a:off x="9407924" y="9381522"/>
            <a:ext cx="5561801" cy="3170099"/>
          </a:xfrm>
          <a:prstGeom prst="rect">
            <a:avLst/>
          </a:prstGeom>
          <a:noFill/>
        </p:spPr>
        <p:txBody>
          <a:bodyPr wrap="square" rtlCol="0">
            <a:spAutoFit/>
          </a:bodyPr>
          <a:lstStyle/>
          <a:p>
            <a:pPr algn="ctr"/>
            <a:r>
              <a:rPr lang="en-US" sz="20000" b="1" dirty="0">
                <a:solidFill>
                  <a:schemeClr val="bg1"/>
                </a:solidFill>
                <a:latin typeface="Roboto" panose="02000000000000000000" pitchFamily="2" charset="0"/>
                <a:ea typeface="Roboto" panose="02000000000000000000" pitchFamily="2" charset="0"/>
                <a:cs typeface="Lato" charset="0"/>
              </a:rPr>
              <a:t>“</a:t>
            </a:r>
          </a:p>
        </p:txBody>
      </p:sp>
    </p:spTree>
    <p:extLst>
      <p:ext uri="{BB962C8B-B14F-4D97-AF65-F5344CB8AC3E}">
        <p14:creationId xmlns:p14="http://schemas.microsoft.com/office/powerpoint/2010/main" val="4088025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B2475535-2981-EF49-9251-26B03F4895C8}"/>
              </a:ext>
            </a:extLst>
          </p:cNvPr>
          <p:cNvSpPr txBox="1">
            <a:spLocks/>
          </p:cNvSpPr>
          <p:nvPr/>
        </p:nvSpPr>
        <p:spPr>
          <a:xfrm>
            <a:off x="2905017" y="4424041"/>
            <a:ext cx="17517648" cy="4754070"/>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Seasonal discounts, and prices used by competitors. Marketers must link the price to the real and perceived value of the product, but they also must take into account supply costs, seasonal discounts, and prices used by competitors. </a:t>
            </a:r>
          </a:p>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nvGrpSpPr>
          <p:cNvPr id="18" name="Group 17">
            <a:extLst>
              <a:ext uri="{FF2B5EF4-FFF2-40B4-BE49-F238E27FC236}">
                <a16:creationId xmlns:a16="http://schemas.microsoft.com/office/drawing/2014/main" id="{B6D80B3A-AFC4-0B46-AE6D-4A3751084938}"/>
              </a:ext>
            </a:extLst>
          </p:cNvPr>
          <p:cNvGrpSpPr/>
          <p:nvPr/>
        </p:nvGrpSpPr>
        <p:grpSpPr>
          <a:xfrm>
            <a:off x="2905016" y="10077115"/>
            <a:ext cx="16467681" cy="1354217"/>
            <a:chOff x="8243447" y="10156965"/>
            <a:chExt cx="16467681" cy="1354217"/>
          </a:xfrm>
        </p:grpSpPr>
        <p:sp>
          <p:nvSpPr>
            <p:cNvPr id="19" name="Rectangle 18">
              <a:extLst>
                <a:ext uri="{FF2B5EF4-FFF2-40B4-BE49-F238E27FC236}">
                  <a16:creationId xmlns:a16="http://schemas.microsoft.com/office/drawing/2014/main" id="{6ABCD571-0EAE-0640-9A7E-CA65273A2C47}"/>
                </a:ext>
              </a:extLst>
            </p:cNvPr>
            <p:cNvSpPr/>
            <p:nvPr/>
          </p:nvSpPr>
          <p:spPr>
            <a:xfrm>
              <a:off x="8243447" y="10156965"/>
              <a:ext cx="16441373"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To be successful, marketers should understand the life cycle of a product. </a:t>
              </a:r>
            </a:p>
          </p:txBody>
        </p:sp>
        <p:sp>
          <p:nvSpPr>
            <p:cNvPr id="21" name="Rectangle 20">
              <a:extLst>
                <a:ext uri="{FF2B5EF4-FFF2-40B4-BE49-F238E27FC236}">
                  <a16:creationId xmlns:a16="http://schemas.microsoft.com/office/drawing/2014/main" id="{F94BFEF7-7AD0-594B-80F0-5199607B1D0F}"/>
                </a:ext>
              </a:extLst>
            </p:cNvPr>
            <p:cNvSpPr/>
            <p:nvPr/>
          </p:nvSpPr>
          <p:spPr>
            <a:xfrm>
              <a:off x="8269755" y="10987962"/>
              <a:ext cx="16441373" cy="523220"/>
            </a:xfrm>
            <a:prstGeom prst="rect">
              <a:avLst/>
            </a:prstGeom>
          </p:spPr>
          <p:txBody>
            <a:bodyPr wrap="square">
              <a:spAutoFit/>
            </a:bodyPr>
            <a:lstStyle/>
            <a:p>
              <a:r>
                <a:rPr lang="en-US" sz="2800" dirty="0">
                  <a:latin typeface="Roboto Light" panose="02000000000000000000" pitchFamily="2" charset="0"/>
                  <a:ea typeface="Roboto Light" panose="02000000000000000000" pitchFamily="2" charset="0"/>
                  <a:cs typeface="Lato" charset="0"/>
                </a:rPr>
                <a:t>And business executives should have a plan for dealing with products at every stage of their life cycles. </a:t>
              </a:r>
            </a:p>
          </p:txBody>
        </p:sp>
      </p:grpSp>
      <p:sp>
        <p:nvSpPr>
          <p:cNvPr id="22" name="TextBox 21">
            <a:extLst>
              <a:ext uri="{FF2B5EF4-FFF2-40B4-BE49-F238E27FC236}">
                <a16:creationId xmlns:a16="http://schemas.microsoft.com/office/drawing/2014/main" id="{85097933-C0CE-5C48-B5C9-13EA31D52B42}"/>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This Is Your Presentation Title</a:t>
            </a:r>
          </a:p>
        </p:txBody>
      </p:sp>
      <p:sp>
        <p:nvSpPr>
          <p:cNvPr id="16" name="Rectangle 15">
            <a:extLst>
              <a:ext uri="{FF2B5EF4-FFF2-40B4-BE49-F238E27FC236}">
                <a16:creationId xmlns:a16="http://schemas.microsoft.com/office/drawing/2014/main" id="{B6E833E3-F76F-234A-BFEE-3F5CC8D136AC}"/>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419D50D-36AF-4442-92F5-618F5266DAD6}"/>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5633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410021-A14D-0F4C-93A9-0E3C92F836E7}"/>
              </a:ext>
            </a:extLst>
          </p:cNvPr>
          <p:cNvGrpSpPr/>
          <p:nvPr/>
        </p:nvGrpSpPr>
        <p:grpSpPr>
          <a:xfrm>
            <a:off x="-42962" y="-1"/>
            <a:ext cx="24420612" cy="11781778"/>
            <a:chOff x="-42962" y="0"/>
            <a:chExt cx="24420612" cy="9229189"/>
          </a:xfrm>
        </p:grpSpPr>
        <p:sp>
          <p:nvSpPr>
            <p:cNvPr id="10" name="Rectangle 9">
              <a:extLst>
                <a:ext uri="{FF2B5EF4-FFF2-40B4-BE49-F238E27FC236}">
                  <a16:creationId xmlns:a16="http://schemas.microsoft.com/office/drawing/2014/main" id="{5412067C-0163-6E4F-843C-376E109A3AB7}"/>
                </a:ext>
              </a:extLst>
            </p:cNvPr>
            <p:cNvSpPr/>
            <p:nvPr/>
          </p:nvSpPr>
          <p:spPr>
            <a:xfrm>
              <a:off x="-42962" y="0"/>
              <a:ext cx="24420612" cy="6883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9C205B5-7529-4F4C-8BCF-11C800F63BE5}"/>
                </a:ext>
              </a:extLst>
            </p:cNvPr>
            <p:cNvSpPr/>
            <p:nvPr/>
          </p:nvSpPr>
          <p:spPr>
            <a:xfrm>
              <a:off x="-42962" y="6883153"/>
              <a:ext cx="24420612" cy="23460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B8716634-F033-AD4F-B026-F25A60B14EB0}"/>
              </a:ext>
            </a:extLst>
          </p:cNvPr>
          <p:cNvSpPr txBox="1"/>
          <p:nvPr/>
        </p:nvSpPr>
        <p:spPr>
          <a:xfrm>
            <a:off x="2826220" y="2342404"/>
            <a:ext cx="9362605" cy="4708981"/>
          </a:xfrm>
          <a:prstGeom prst="rect">
            <a:avLst/>
          </a:prstGeom>
          <a:noFill/>
          <a:ln>
            <a:noFill/>
          </a:ln>
        </p:spPr>
        <p:txBody>
          <a:bodyPr wrap="square" rtlCol="0">
            <a:spAutoFit/>
          </a:bodyPr>
          <a:lstStyle/>
          <a:p>
            <a:r>
              <a:rPr lang="en-US" sz="15000" b="1" dirty="0">
                <a:solidFill>
                  <a:schemeClr val="bg1"/>
                </a:solidFill>
                <a:latin typeface="Roboto" panose="02000000000000000000" pitchFamily="2" charset="0"/>
                <a:ea typeface="Roboto" panose="02000000000000000000" pitchFamily="2" charset="0"/>
                <a:cs typeface="Lato Black" panose="020F0502020204030203" pitchFamily="34" charset="0"/>
              </a:rPr>
              <a:t>Section Break</a:t>
            </a:r>
          </a:p>
        </p:txBody>
      </p:sp>
      <p:sp>
        <p:nvSpPr>
          <p:cNvPr id="12" name="Subtitle 2">
            <a:extLst>
              <a:ext uri="{FF2B5EF4-FFF2-40B4-BE49-F238E27FC236}">
                <a16:creationId xmlns:a16="http://schemas.microsoft.com/office/drawing/2014/main" id="{ED25F768-8AED-1F4D-AF10-BB751D1CBC06}"/>
              </a:ext>
            </a:extLst>
          </p:cNvPr>
          <p:cNvSpPr txBox="1">
            <a:spLocks/>
          </p:cNvSpPr>
          <p:nvPr/>
        </p:nvSpPr>
        <p:spPr>
          <a:xfrm>
            <a:off x="2826220" y="9647769"/>
            <a:ext cx="12371550"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a:t>
            </a:r>
          </a:p>
        </p:txBody>
      </p:sp>
    </p:spTree>
    <p:extLst>
      <p:ext uri="{BB962C8B-B14F-4D97-AF65-F5344CB8AC3E}">
        <p14:creationId xmlns:p14="http://schemas.microsoft.com/office/powerpoint/2010/main" val="3515087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EF2EF002-804C-0B46-95DD-80FB1E3666D0}"/>
              </a:ext>
            </a:extLst>
          </p:cNvPr>
          <p:cNvSpPr txBox="1">
            <a:spLocks/>
          </p:cNvSpPr>
          <p:nvPr/>
        </p:nvSpPr>
        <p:spPr>
          <a:xfrm>
            <a:off x="2893107" y="5317058"/>
            <a:ext cx="8562721" cy="6236015"/>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 Seasonal discounts, and prices used by competitors. Marketers must link the price to the real and perceived value of the product, but they also must take into account supply costs, seasonal discounts, and prices used by competitors.</a:t>
            </a:r>
          </a:p>
        </p:txBody>
      </p:sp>
      <p:sp>
        <p:nvSpPr>
          <p:cNvPr id="17" name="Rectangle 16">
            <a:extLst>
              <a:ext uri="{FF2B5EF4-FFF2-40B4-BE49-F238E27FC236}">
                <a16:creationId xmlns:a16="http://schemas.microsoft.com/office/drawing/2014/main" id="{82BD11FA-7CCB-DB43-BDAB-48E02556EA3C}"/>
              </a:ext>
            </a:extLst>
          </p:cNvPr>
          <p:cNvSpPr/>
          <p:nvPr/>
        </p:nvSpPr>
        <p:spPr>
          <a:xfrm>
            <a:off x="3023736" y="4670727"/>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sp>
        <p:nvSpPr>
          <p:cNvPr id="16" name="Subtitle 2">
            <a:extLst>
              <a:ext uri="{FF2B5EF4-FFF2-40B4-BE49-F238E27FC236}">
                <a16:creationId xmlns:a16="http://schemas.microsoft.com/office/drawing/2014/main" id="{24B51FA8-28EE-AA4A-9638-0BBA271C78BA}"/>
              </a:ext>
            </a:extLst>
          </p:cNvPr>
          <p:cNvSpPr txBox="1">
            <a:spLocks/>
          </p:cNvSpPr>
          <p:nvPr/>
        </p:nvSpPr>
        <p:spPr>
          <a:xfrm>
            <a:off x="13121621" y="5317058"/>
            <a:ext cx="8562721" cy="6236015"/>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 Seasonal discounts, and prices used by competitors. Marketers must link the price to the real and perceived value of the product, but they also must take into account supply costs, seasonal discounts, and prices used by competitors.</a:t>
            </a:r>
          </a:p>
        </p:txBody>
      </p:sp>
      <p:sp>
        <p:nvSpPr>
          <p:cNvPr id="20" name="Rectangle 19">
            <a:extLst>
              <a:ext uri="{FF2B5EF4-FFF2-40B4-BE49-F238E27FC236}">
                <a16:creationId xmlns:a16="http://schemas.microsoft.com/office/drawing/2014/main" id="{C4AE112C-D9B8-B248-85F9-3EE3572CB210}"/>
              </a:ext>
            </a:extLst>
          </p:cNvPr>
          <p:cNvSpPr/>
          <p:nvPr/>
        </p:nvSpPr>
        <p:spPr>
          <a:xfrm>
            <a:off x="13240549" y="4670727"/>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sp>
        <p:nvSpPr>
          <p:cNvPr id="22" name="TextBox 21">
            <a:extLst>
              <a:ext uri="{FF2B5EF4-FFF2-40B4-BE49-F238E27FC236}">
                <a16:creationId xmlns:a16="http://schemas.microsoft.com/office/drawing/2014/main" id="{1F577C6A-9C15-124C-8739-06476B83C69D}"/>
              </a:ext>
            </a:extLst>
          </p:cNvPr>
          <p:cNvSpPr txBox="1"/>
          <p:nvPr/>
        </p:nvSpPr>
        <p:spPr>
          <a:xfrm>
            <a:off x="2893108" y="2033837"/>
            <a:ext cx="147090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You Can Also Split Your Content</a:t>
            </a:r>
          </a:p>
        </p:txBody>
      </p:sp>
      <p:sp>
        <p:nvSpPr>
          <p:cNvPr id="19" name="Rectangle 18">
            <a:extLst>
              <a:ext uri="{FF2B5EF4-FFF2-40B4-BE49-F238E27FC236}">
                <a16:creationId xmlns:a16="http://schemas.microsoft.com/office/drawing/2014/main" id="{A86C992D-8FEF-C541-913E-ADC3471A3FFC}"/>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2845978-C950-3342-AC6B-AAB8F99C2ADF}"/>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853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93B113FD-0182-D147-A53B-0F35B9ACF087}"/>
              </a:ext>
            </a:extLst>
          </p:cNvPr>
          <p:cNvGrpSpPr/>
          <p:nvPr/>
        </p:nvGrpSpPr>
        <p:grpSpPr>
          <a:xfrm>
            <a:off x="2893108" y="5219004"/>
            <a:ext cx="5349298" cy="6332530"/>
            <a:chOff x="3337609" y="4698111"/>
            <a:chExt cx="5349298" cy="6332530"/>
          </a:xfrm>
        </p:grpSpPr>
        <p:sp>
          <p:nvSpPr>
            <p:cNvPr id="18" name="Subtitle 2">
              <a:extLst>
                <a:ext uri="{FF2B5EF4-FFF2-40B4-BE49-F238E27FC236}">
                  <a16:creationId xmlns:a16="http://schemas.microsoft.com/office/drawing/2014/main" id="{B4B101EA-140F-6E4E-9094-F5B68EE55355}"/>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19" name="Rectangle 18">
              <a:extLst>
                <a:ext uri="{FF2B5EF4-FFF2-40B4-BE49-F238E27FC236}">
                  <a16:creationId xmlns:a16="http://schemas.microsoft.com/office/drawing/2014/main" id="{C9C23CF7-CAB7-3645-AB08-4237FDE737B5}"/>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grpSp>
      <p:grpSp>
        <p:nvGrpSpPr>
          <p:cNvPr id="21" name="Group 20">
            <a:extLst>
              <a:ext uri="{FF2B5EF4-FFF2-40B4-BE49-F238E27FC236}">
                <a16:creationId xmlns:a16="http://schemas.microsoft.com/office/drawing/2014/main" id="{F4F5D89E-F9AC-F046-902A-864C3B2DE475}"/>
              </a:ext>
            </a:extLst>
          </p:cNvPr>
          <p:cNvGrpSpPr/>
          <p:nvPr/>
        </p:nvGrpSpPr>
        <p:grpSpPr>
          <a:xfrm>
            <a:off x="9556532" y="5219004"/>
            <a:ext cx="5349298" cy="6332530"/>
            <a:chOff x="3337609" y="4698111"/>
            <a:chExt cx="5349298" cy="6332530"/>
          </a:xfrm>
        </p:grpSpPr>
        <p:sp>
          <p:nvSpPr>
            <p:cNvPr id="22" name="Subtitle 2">
              <a:extLst>
                <a:ext uri="{FF2B5EF4-FFF2-40B4-BE49-F238E27FC236}">
                  <a16:creationId xmlns:a16="http://schemas.microsoft.com/office/drawing/2014/main" id="{903D6E2A-1D63-4A49-87BD-161F4A1D0EA6}"/>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23" name="Rectangle 22">
              <a:extLst>
                <a:ext uri="{FF2B5EF4-FFF2-40B4-BE49-F238E27FC236}">
                  <a16:creationId xmlns:a16="http://schemas.microsoft.com/office/drawing/2014/main" id="{B7892618-C542-B845-93C7-5FBB372EB0DF}"/>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grpSp>
        <p:nvGrpSpPr>
          <p:cNvPr id="24" name="Group 23">
            <a:extLst>
              <a:ext uri="{FF2B5EF4-FFF2-40B4-BE49-F238E27FC236}">
                <a16:creationId xmlns:a16="http://schemas.microsoft.com/office/drawing/2014/main" id="{A39001B4-04F6-C442-9A00-9E9F04F54ADA}"/>
              </a:ext>
            </a:extLst>
          </p:cNvPr>
          <p:cNvGrpSpPr/>
          <p:nvPr/>
        </p:nvGrpSpPr>
        <p:grpSpPr>
          <a:xfrm>
            <a:off x="16105657" y="5219004"/>
            <a:ext cx="5349298" cy="6332530"/>
            <a:chOff x="3337609" y="4698111"/>
            <a:chExt cx="5349298" cy="6332530"/>
          </a:xfrm>
        </p:grpSpPr>
        <p:sp>
          <p:nvSpPr>
            <p:cNvPr id="25" name="Subtitle 2">
              <a:extLst>
                <a:ext uri="{FF2B5EF4-FFF2-40B4-BE49-F238E27FC236}">
                  <a16:creationId xmlns:a16="http://schemas.microsoft.com/office/drawing/2014/main" id="{42B8460F-AA26-0A4A-A689-E14188E235E8}"/>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26" name="Rectangle 25">
              <a:extLst>
                <a:ext uri="{FF2B5EF4-FFF2-40B4-BE49-F238E27FC236}">
                  <a16:creationId xmlns:a16="http://schemas.microsoft.com/office/drawing/2014/main" id="{EA5D4156-28A5-454B-AC96-77CC4CB0862D}"/>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Three</a:t>
              </a:r>
            </a:p>
          </p:txBody>
        </p:sp>
      </p:grpSp>
      <p:sp>
        <p:nvSpPr>
          <p:cNvPr id="29" name="TextBox 28">
            <a:extLst>
              <a:ext uri="{FF2B5EF4-FFF2-40B4-BE49-F238E27FC236}">
                <a16:creationId xmlns:a16="http://schemas.microsoft.com/office/drawing/2014/main" id="{C7E46B4B-93E4-294B-93E6-345A4C5B7AD3}"/>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In Two Or Three Columns</a:t>
            </a:r>
          </a:p>
        </p:txBody>
      </p:sp>
      <p:sp>
        <p:nvSpPr>
          <p:cNvPr id="39" name="Rectangle 38">
            <a:extLst>
              <a:ext uri="{FF2B5EF4-FFF2-40B4-BE49-F238E27FC236}">
                <a16:creationId xmlns:a16="http://schemas.microsoft.com/office/drawing/2014/main" id="{8A117030-7A16-784F-B28E-E0571FAB1884}"/>
              </a:ext>
            </a:extLst>
          </p:cNvPr>
          <p:cNvSpPr/>
          <p:nvPr/>
        </p:nvSpPr>
        <p:spPr>
          <a:xfrm>
            <a:off x="0" y="0"/>
            <a:ext cx="1524000" cy="292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B262D881-225E-884E-829B-69E206D3A4C0}"/>
              </a:ext>
            </a:extLst>
          </p:cNvPr>
          <p:cNvSpPr/>
          <p:nvPr/>
        </p:nvSpPr>
        <p:spPr>
          <a:xfrm>
            <a:off x="0" y="2921000"/>
            <a:ext cx="1524000" cy="1079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6291600"/>
      </p:ext>
    </p:extLst>
  </p:cSld>
  <p:clrMapOvr>
    <a:masterClrMapping/>
  </p:clrMapOvr>
</p:sld>
</file>

<file path=ppt/theme/theme1.xml><?xml version="1.0" encoding="utf-8"?>
<a:theme xmlns:a="http://schemas.openxmlformats.org/drawingml/2006/main" name="Office Theme">
  <a:themeElements>
    <a:clrScheme name="Custom 241">
      <a:dk1>
        <a:srgbClr val="999999"/>
      </a:dk1>
      <a:lt1>
        <a:srgbClr val="FFFFFF"/>
      </a:lt1>
      <a:dk2>
        <a:srgbClr val="232C34"/>
      </a:dk2>
      <a:lt2>
        <a:srgbClr val="FFFFFF"/>
      </a:lt2>
      <a:accent1>
        <a:srgbClr val="EA423C"/>
      </a:accent1>
      <a:accent2>
        <a:srgbClr val="43516A"/>
      </a:accent2>
      <a:accent3>
        <a:srgbClr val="176FAD"/>
      </a:accent3>
      <a:accent4>
        <a:srgbClr val="1D9879"/>
      </a:accent4>
      <a:accent5>
        <a:srgbClr val="F29D1F"/>
      </a:accent5>
      <a:accent6>
        <a:srgbClr val="70BBD3"/>
      </a:accent6>
      <a:hlink>
        <a:srgbClr val="F6F7F6"/>
      </a:hlink>
      <a:folHlink>
        <a:srgbClr val="FFC00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34674</TotalTime>
  <Words>1292</Words>
  <Application>Microsoft Office PowerPoint</Application>
  <PresentationFormat>Custom</PresentationFormat>
  <Paragraphs>107</Paragraphs>
  <Slides>23</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vt:lpstr>
      <vt:lpstr>Calibri</vt:lpstr>
      <vt:lpstr>Calibri Light</vt:lpstr>
      <vt:lpstr>Gill Sans</vt:lpstr>
      <vt:lpstr>Lato</vt:lpstr>
      <vt:lpstr>Lato Black</vt:lpstr>
      <vt:lpstr>Lato Regular</vt:lpstr>
      <vt:lpstr>Open Sans Light</vt:lpstr>
      <vt:lpstr>Roboto</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Presentations</dc:title>
  <dc:subject/>
  <dc:creator/>
  <cp:keywords/>
  <dc:description/>
  <cp:lastModifiedBy>Perez Adrian Fransisco</cp:lastModifiedBy>
  <cp:revision>8275</cp:revision>
  <dcterms:created xsi:type="dcterms:W3CDTF">2014-11-12T21:47:38Z</dcterms:created>
  <dcterms:modified xsi:type="dcterms:W3CDTF">2019-02-12T23:26:10Z</dcterms:modified>
  <cp:category/>
</cp:coreProperties>
</file>